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27"/>
  </p:notesMasterIdLst>
  <p:sldIdLst>
    <p:sldId id="265" r:id="rId4"/>
    <p:sldId id="297" r:id="rId5"/>
    <p:sldId id="444" r:id="rId6"/>
    <p:sldId id="445" r:id="rId7"/>
    <p:sldId id="446" r:id="rId8"/>
    <p:sldId id="447" r:id="rId9"/>
    <p:sldId id="448" r:id="rId10"/>
    <p:sldId id="449" r:id="rId11"/>
    <p:sldId id="451" r:id="rId12"/>
    <p:sldId id="452" r:id="rId13"/>
    <p:sldId id="453" r:id="rId14"/>
    <p:sldId id="454" r:id="rId15"/>
    <p:sldId id="455" r:id="rId16"/>
    <p:sldId id="466" r:id="rId17"/>
    <p:sldId id="467" r:id="rId18"/>
    <p:sldId id="465" r:id="rId19"/>
    <p:sldId id="462" r:id="rId20"/>
    <p:sldId id="463" r:id="rId21"/>
    <p:sldId id="286" r:id="rId22"/>
    <p:sldId id="258" r:id="rId23"/>
    <p:sldId id="259" r:id="rId24"/>
    <p:sldId id="260" r:id="rId25"/>
    <p:sldId id="476" r:id="rId26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38" userDrawn="1">
          <p15:clr>
            <a:srgbClr val="A4A3A4"/>
          </p15:clr>
        </p15:guide>
        <p15:guide id="2" pos="29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4" name="user" initials="u" lastIdx="0" clrIdx="0"/>
  <p:cmAuthor id="15" name="李丽" initials="李" lastIdx="0" clrIdx="14"/>
  <p:cmAuthor id="16" name="Nicole Li  李倩" initials="N" lastIdx="0" clrIdx="0"/>
  <p:cmAuthor id="18" name="222" initials="2" lastIdx="0" clrIdx="0"/>
  <p:cmAuthor id="19" name="6161" initials="6" lastIdx="0" clrIdx="18"/>
  <p:cmAuthor id="20" name="李桂冰" initials="李" lastIdx="0" clrIdx="19"/>
  <p:cmAuthor id="21" name="ASUS" initials="A" lastIdx="0" clrIdx="20"/>
  <p:cmAuthor id="22" name="孙宇婷" initials="孙" lastIdx="0" clrIdx="21"/>
  <p:cmAuthor id="2000" name="张瑞霞" initials="authorId_524709945" lastIdx="0" clrIdx="0"/>
  <p:cmAuthor id="2001" name="Dino._6ZFrB7nA" initials="authorId_1257418890" lastIdx="0" clrIdx="1"/>
  <p:cmAuthor id="23" name="古" initials="" lastIdx="0" clrIdx="24"/>
  <p:cmAuthor id="49837067" name="刘浩" initials="刘" lastIdx="0" clrIdx="0"/>
  <p:cmAuthor id="24" name="chenl" initials="c" lastIdx="0" clrIdx="0"/>
  <p:cmAuthor id="25" name="王羽熙" initials="王" lastIdx="0" clrIdx="24"/>
  <p:cmAuthor id="26" name="Mia Vida Villanueva" initials="M" lastIdx="0" clrIdx="0"/>
  <p:cmAuthor id="27" name="张 林娜" initials="张" lastIdx="0" clrIdx="0"/>
  <p:cmAuthor id="28" name="叶子" initials="叶" lastIdx="0" clrIdx="27"/>
  <p:cmAuthor id="29" name="韩琳晶" initials="韩" lastIdx="0" clrIdx="28"/>
  <p:cmAuthor id="30" name="LJH" initials="L" lastIdx="0" clrIdx="0"/>
  <p:cmAuthor id="31" name="未知用户1" initials="未" lastIdx="0" clrIdx="22"/>
  <p:cmAuthor id="32" name="陈庆" initials="陈" lastIdx="0" clrIdx="31"/>
  <p:cmAuthor id="76" name="李彦利" initials="李彦利" lastIdx="0" clrIdx="25"/>
  <p:cmAuthor id="34" name="a'su's" initials="a" lastIdx="0" clrIdx="33"/>
  <p:cmAuthor id="35" name="陈芳" initials="" lastIdx="0" clrIdx="35"/>
  <p:cmAuthor id="37" name="DELL" initials="" lastIdx="0" clrIdx="25"/>
  <p:cmAuthor id="38" name="邹 嘉豪" initials="" lastIdx="0" clrIdx="25"/>
  <p:cmAuthor id="42" name="hanying" initials="h" lastIdx="0" clrIdx="4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-684" y="-96"/>
      </p:cViewPr>
      <p:guideLst>
        <p:guide orient="horz" pos="1620"/>
        <p:guide pos="2880"/>
        <p:guide orient="horz" pos="1638"/>
        <p:guide pos="29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203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8" rIns="68562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0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image" Target="../media/image17.png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image" Target="../media/image18.jpeg"/><Relationship Id="rId1" Type="http://schemas.openxmlformats.org/officeDocument/2006/relationships/tags" Target="../tags/tag15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7" Type="http://schemas.openxmlformats.org/officeDocument/2006/relationships/slideLayout" Target="../slideLayouts/slideLayout5.xml"/><Relationship Id="rId36" Type="http://schemas.openxmlformats.org/officeDocument/2006/relationships/tags" Target="../tags/tag197.xml"/><Relationship Id="rId35" Type="http://schemas.openxmlformats.org/officeDocument/2006/relationships/tags" Target="../tags/tag196.xml"/><Relationship Id="rId34" Type="http://schemas.openxmlformats.org/officeDocument/2006/relationships/tags" Target="../tags/tag195.xml"/><Relationship Id="rId33" Type="http://schemas.openxmlformats.org/officeDocument/2006/relationships/tags" Target="../tags/tag194.xml"/><Relationship Id="rId32" Type="http://schemas.openxmlformats.org/officeDocument/2006/relationships/tags" Target="../tags/tag193.xml"/><Relationship Id="rId31" Type="http://schemas.openxmlformats.org/officeDocument/2006/relationships/tags" Target="../tags/tag192.xml"/><Relationship Id="rId30" Type="http://schemas.openxmlformats.org/officeDocument/2006/relationships/tags" Target="../tags/tag191.xml"/><Relationship Id="rId3" Type="http://schemas.openxmlformats.org/officeDocument/2006/relationships/tags" Target="../tags/tag164.xml"/><Relationship Id="rId29" Type="http://schemas.openxmlformats.org/officeDocument/2006/relationships/tags" Target="../tags/tag190.xml"/><Relationship Id="rId28" Type="http://schemas.openxmlformats.org/officeDocument/2006/relationships/tags" Target="../tags/tag189.xml"/><Relationship Id="rId27" Type="http://schemas.openxmlformats.org/officeDocument/2006/relationships/tags" Target="../tags/tag188.xml"/><Relationship Id="rId26" Type="http://schemas.openxmlformats.org/officeDocument/2006/relationships/tags" Target="../tags/tag187.xml"/><Relationship Id="rId25" Type="http://schemas.openxmlformats.org/officeDocument/2006/relationships/tags" Target="../tags/tag186.xml"/><Relationship Id="rId24" Type="http://schemas.openxmlformats.org/officeDocument/2006/relationships/tags" Target="../tags/tag185.xml"/><Relationship Id="rId23" Type="http://schemas.openxmlformats.org/officeDocument/2006/relationships/tags" Target="../tags/tag184.xml"/><Relationship Id="rId22" Type="http://schemas.openxmlformats.org/officeDocument/2006/relationships/tags" Target="../tags/tag183.xml"/><Relationship Id="rId21" Type="http://schemas.openxmlformats.org/officeDocument/2006/relationships/tags" Target="../tags/tag182.xml"/><Relationship Id="rId20" Type="http://schemas.openxmlformats.org/officeDocument/2006/relationships/tags" Target="../tags/tag181.xml"/><Relationship Id="rId2" Type="http://schemas.openxmlformats.org/officeDocument/2006/relationships/tags" Target="../tags/tag163.xml"/><Relationship Id="rId19" Type="http://schemas.openxmlformats.org/officeDocument/2006/relationships/tags" Target="../tags/tag180.xml"/><Relationship Id="rId18" Type="http://schemas.openxmlformats.org/officeDocument/2006/relationships/tags" Target="../tags/tag179.xml"/><Relationship Id="rId17" Type="http://schemas.openxmlformats.org/officeDocument/2006/relationships/tags" Target="../tags/tag178.xml"/><Relationship Id="rId16" Type="http://schemas.openxmlformats.org/officeDocument/2006/relationships/tags" Target="../tags/tag177.xml"/><Relationship Id="rId15" Type="http://schemas.openxmlformats.org/officeDocument/2006/relationships/tags" Target="../tags/tag176.xml"/><Relationship Id="rId14" Type="http://schemas.openxmlformats.org/officeDocument/2006/relationships/tags" Target="../tags/tag175.xml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tags" Target="../tags/tag16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44.xml"/><Relationship Id="rId7" Type="http://schemas.openxmlformats.org/officeDocument/2006/relationships/image" Target="../media/image5.png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image" Target="../media/image4.jpe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1" Type="http://schemas.openxmlformats.org/officeDocument/2006/relationships/slideLayout" Target="../slideLayouts/slideLayout6.xml"/><Relationship Id="rId10" Type="http://schemas.openxmlformats.org/officeDocument/2006/relationships/tags" Target="../tags/tag54.xml"/><Relationship Id="rId1" Type="http://schemas.openxmlformats.org/officeDocument/2006/relationships/tags" Target="../tags/tag4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image" Target="../media/image7.png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77.xml"/><Relationship Id="rId3" Type="http://schemas.openxmlformats.org/officeDocument/2006/relationships/image" Target="../media/image6.png"/><Relationship Id="rId29" Type="http://schemas.openxmlformats.org/officeDocument/2006/relationships/tags" Target="../tags/tag76.xml"/><Relationship Id="rId28" Type="http://schemas.openxmlformats.org/officeDocument/2006/relationships/tags" Target="../tags/tag75.xml"/><Relationship Id="rId27" Type="http://schemas.openxmlformats.org/officeDocument/2006/relationships/image" Target="../media/image12.png"/><Relationship Id="rId26" Type="http://schemas.openxmlformats.org/officeDocument/2006/relationships/tags" Target="../tags/tag74.xml"/><Relationship Id="rId25" Type="http://schemas.openxmlformats.org/officeDocument/2006/relationships/tags" Target="../tags/tag73.xml"/><Relationship Id="rId24" Type="http://schemas.openxmlformats.org/officeDocument/2006/relationships/tags" Target="../tags/tag72.xml"/><Relationship Id="rId23" Type="http://schemas.openxmlformats.org/officeDocument/2006/relationships/image" Target="../media/image11.png"/><Relationship Id="rId22" Type="http://schemas.openxmlformats.org/officeDocument/2006/relationships/tags" Target="../tags/tag71.xml"/><Relationship Id="rId21" Type="http://schemas.openxmlformats.org/officeDocument/2006/relationships/tags" Target="../tags/tag70.xml"/><Relationship Id="rId20" Type="http://schemas.openxmlformats.org/officeDocument/2006/relationships/tags" Target="../tags/tag69.xml"/><Relationship Id="rId2" Type="http://schemas.openxmlformats.org/officeDocument/2006/relationships/tags" Target="../tags/tag56.xml"/><Relationship Id="rId19" Type="http://schemas.openxmlformats.org/officeDocument/2006/relationships/image" Target="../media/image10.png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image" Target="../media/image9.png"/><Relationship Id="rId14" Type="http://schemas.openxmlformats.org/officeDocument/2006/relationships/tags" Target="../tags/tag65.xml"/><Relationship Id="rId13" Type="http://schemas.openxmlformats.org/officeDocument/2006/relationships/tags" Target="../tags/tag64.xml"/><Relationship Id="rId12" Type="http://schemas.openxmlformats.org/officeDocument/2006/relationships/tags" Target="../tags/tag63.xml"/><Relationship Id="rId11" Type="http://schemas.openxmlformats.org/officeDocument/2006/relationships/image" Target="../media/image8.png"/><Relationship Id="rId10" Type="http://schemas.openxmlformats.org/officeDocument/2006/relationships/tags" Target="../tags/tag62.xml"/><Relationship Id="rId1" Type="http://schemas.openxmlformats.org/officeDocument/2006/relationships/tags" Target="../tags/tag5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101.xml"/><Relationship Id="rId25" Type="http://schemas.openxmlformats.org/officeDocument/2006/relationships/image" Target="../media/image14.png"/><Relationship Id="rId24" Type="http://schemas.openxmlformats.org/officeDocument/2006/relationships/tags" Target="../tags/tag100.xml"/><Relationship Id="rId23" Type="http://schemas.openxmlformats.org/officeDocument/2006/relationships/tags" Target="../tags/tag99.xml"/><Relationship Id="rId22" Type="http://schemas.openxmlformats.org/officeDocument/2006/relationships/tags" Target="../tags/tag98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tags" Target="../tags/tag79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image" Target="../media/image13.png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image" Target="../media/image16.png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image" Target="../media/image15.png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0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23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2"/>
          <p:cNvSpPr/>
          <p:nvPr>
            <p:custDataLst>
              <p:tags r:id="rId1"/>
            </p:custDataLst>
          </p:nvPr>
        </p:nvSpPr>
        <p:spPr>
          <a:xfrm>
            <a:off x="323852" y="988062"/>
            <a:ext cx="8524875" cy="2976880"/>
          </a:xfrm>
          <a:prstGeom prst="roundRect">
            <a:avLst>
              <a:gd name="adj" fmla="val 7272"/>
            </a:avLst>
          </a:prstGeom>
          <a:solidFill>
            <a:srgbClr val="F0EFEF">
              <a:alpha val="80000"/>
            </a:srgbClr>
          </a:solidFill>
          <a:ln>
            <a:solidFill>
              <a:srgbClr val="F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文本框 9"/>
          <p:cNvSpPr txBox="1"/>
          <p:nvPr>
            <p:custDataLst>
              <p:tags r:id="rId2"/>
            </p:custDataLst>
          </p:nvPr>
        </p:nvSpPr>
        <p:spPr>
          <a:xfrm>
            <a:off x="508002" y="2346325"/>
            <a:ext cx="81889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第</a:t>
            </a:r>
            <a:r>
              <a:rPr lang="en-US" altLang="zh-CN" sz="3600" b="1" dirty="0">
                <a:latin typeface="华文中宋" panose="02010600040101010101" charset="-122"/>
                <a:ea typeface="华文中宋" panose="02010600040101010101" charset="-122"/>
              </a:rPr>
              <a:t>6</a:t>
            </a: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课   战国时期的社会</a:t>
            </a:r>
            <a:r>
              <a:rPr lang="zh-CN" altLang="en-US" sz="3600" b="1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变革</a:t>
            </a: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   </a:t>
            </a:r>
            <a:endParaRPr lang="zh-CN" altLang="en-US" sz="36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矩形: 圆角 11"/>
          <p:cNvSpPr/>
          <p:nvPr>
            <p:custDataLst>
              <p:tags r:id="rId3"/>
            </p:custDataLst>
          </p:nvPr>
        </p:nvSpPr>
        <p:spPr>
          <a:xfrm>
            <a:off x="902970" y="1504950"/>
            <a:ext cx="7485454" cy="40005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第二单元  夏商周时期：奴隶制王朝的更替和向封建社会的过渡</a:t>
            </a:r>
            <a:endParaRPr lang="zh-CN" altLang="en-US" sz="2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7536" y="1131590"/>
            <a:ext cx="1864360" cy="3595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对话气泡: 椭圆形 5"/>
          <p:cNvSpPr/>
          <p:nvPr>
            <p:custDataLst>
              <p:tags r:id="rId4"/>
            </p:custDataLst>
          </p:nvPr>
        </p:nvSpPr>
        <p:spPr>
          <a:xfrm>
            <a:off x="5341609" y="77698"/>
            <a:ext cx="2858546" cy="1185305"/>
          </a:xfrm>
          <a:prstGeom prst="wedgeEllipseCallout">
            <a:avLst>
              <a:gd name="adj1" fmla="val -44201"/>
              <a:gd name="adj2" fmla="val 70278"/>
            </a:avLst>
          </a:prstGeom>
          <a:solidFill>
            <a:srgbClr val="E7BB7E"/>
          </a:solidFill>
          <a:ln w="12700" cmpd="sng">
            <a:solidFill>
              <a:srgbClr val="E7BB7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fontAlgn="auto"/>
            <a:endParaRPr lang="zh-CN" altLang="en-US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乾隆行楷 W7" panose="03000709000000000000" charset="-122"/>
              <a:ea typeface="华康乾隆行楷 W7" panose="03000709000000000000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5773103" y="358935"/>
            <a:ext cx="2226945" cy="645160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fontAlgn="auto"/>
            <a:r>
              <a:rPr lang="zh-CN" altLang="en-US" sz="3600" b="1" noProof="1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小组讨论</a:t>
            </a:r>
            <a:endParaRPr lang="zh-CN" altLang="en-US" sz="3600" b="1" noProof="1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336105" y="1419621"/>
            <a:ext cx="6465540" cy="3170091"/>
          </a:xfrm>
          <a:prstGeom prst="rect">
            <a:avLst/>
          </a:prstGeom>
          <a:noFill/>
          <a:ln>
            <a:noFill/>
          </a:ln>
        </p:spPr>
        <p:txBody>
          <a:bodyPr wrap="square" lIns="91432" tIns="45716" rIns="91432" bIns="45716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just" fontAlgn="auto"/>
            <a:r>
              <a:rPr lang="zh-CN" altLang="en-US" b="1" noProof="1" smtClean="0">
                <a:solidFill>
                  <a:schemeClr val="tx1"/>
                </a:solidFill>
                <a:cs typeface="楷体" panose="02010609060101010101" pitchFamily="49" charset="-122"/>
              </a:rPr>
              <a:t>    </a:t>
            </a:r>
            <a:r>
              <a:rPr lang="zh-CN" altLang="en-US" sz="2800" b="1" noProof="1" smtClean="0">
                <a:solidFill>
                  <a:schemeClr val="tx1"/>
                </a:solidFill>
                <a:cs typeface="楷体" panose="02010609060101010101" pitchFamily="49" charset="-122"/>
              </a:rPr>
              <a:t>听</a:t>
            </a:r>
            <a:r>
              <a:rPr lang="zh-CN" altLang="en-US" sz="2800" b="1" noProof="1">
                <a:solidFill>
                  <a:schemeClr val="tx1"/>
                </a:solidFill>
                <a:cs typeface="楷体" panose="02010609060101010101" pitchFamily="49" charset="-122"/>
              </a:rPr>
              <a:t>了这些法令，人们议论纷纷，</a:t>
            </a:r>
            <a:r>
              <a:rPr lang="zh-CN" altLang="en-US" sz="2800" kern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不同阶层</a:t>
            </a:r>
            <a:r>
              <a:rPr lang="zh-CN" altLang="en-US" sz="2800" b="1" noProof="1">
                <a:solidFill>
                  <a:schemeClr val="tx1"/>
                </a:solidFill>
                <a:cs typeface="楷体" panose="02010609060101010101" pitchFamily="49" charset="-122"/>
              </a:rPr>
              <a:t>的人对法令的</a:t>
            </a:r>
            <a:r>
              <a:rPr lang="zh-CN" altLang="en-US" sz="2800" kern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看法</a:t>
            </a:r>
            <a:r>
              <a:rPr lang="zh-CN" altLang="en-US" sz="2800" b="1" noProof="1">
                <a:solidFill>
                  <a:schemeClr val="tx1"/>
                </a:solidFill>
                <a:cs typeface="楷体" panose="02010609060101010101" pitchFamily="49" charset="-122"/>
              </a:rPr>
              <a:t>是否一致</a:t>
            </a:r>
            <a:r>
              <a:rPr lang="zh-CN" altLang="en-US" sz="2800" b="1" noProof="1" smtClean="0">
                <a:solidFill>
                  <a:schemeClr val="tx1"/>
                </a:solidFill>
                <a:cs typeface="楷体" panose="02010609060101010101" pitchFamily="49" charset="-122"/>
              </a:rPr>
              <a:t>？</a:t>
            </a:r>
            <a:endParaRPr lang="en-US" altLang="zh-CN" sz="2800" b="1" dirty="0">
              <a:solidFill>
                <a:schemeClr val="tx1"/>
              </a:solidFill>
              <a:cs typeface="楷体" panose="02010609060101010101" pitchFamily="49" charset="-122"/>
            </a:endParaRPr>
          </a:p>
          <a:p>
            <a:pPr algn="just" fontAlgn="auto"/>
            <a:endParaRPr lang="en-US" altLang="zh-CN" sz="2800" b="1" dirty="0" smtClean="0">
              <a:solidFill>
                <a:schemeClr val="tx1"/>
              </a:solidFill>
              <a:cs typeface="楷体" panose="02010609060101010101" pitchFamily="49" charset="-122"/>
            </a:endParaRPr>
          </a:p>
          <a:p>
            <a:pPr algn="just" fontAlgn="auto"/>
            <a:r>
              <a:rPr lang="zh-CN" altLang="en-US" sz="2800" b="1" dirty="0" smtClean="0">
                <a:solidFill>
                  <a:schemeClr val="tx1"/>
                </a:solidFill>
                <a:cs typeface="楷体" panose="02010609060101010101" pitchFamily="49" charset="-122"/>
              </a:rPr>
              <a:t>    小组</a:t>
            </a:r>
            <a:r>
              <a:rPr lang="zh-CN" altLang="en-US" sz="2800" b="1" dirty="0">
                <a:solidFill>
                  <a:schemeClr val="tx1"/>
                </a:solidFill>
                <a:cs typeface="楷体" panose="02010609060101010101" pitchFamily="49" charset="-122"/>
              </a:rPr>
              <a:t>成员各自扮演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新兴封建地主阶级</a:t>
            </a:r>
            <a:r>
              <a:rPr lang="zh-CN" altLang="en-US" sz="2800" b="1" dirty="0">
                <a:solidFill>
                  <a:srgbClr val="FF0000"/>
                </a:solidFill>
                <a:cs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奴隶主旧贵族</a:t>
            </a:r>
            <a:r>
              <a:rPr lang="zh-CN" altLang="en-US" sz="2800" b="1" dirty="0">
                <a:solidFill>
                  <a:srgbClr val="FF0000"/>
                </a:solidFill>
                <a:cs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士兵</a:t>
            </a:r>
            <a:r>
              <a:rPr lang="zh-CN" altLang="en-US" sz="2800" b="1" dirty="0">
                <a:solidFill>
                  <a:srgbClr val="FF0000"/>
                </a:solidFill>
                <a:cs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楷体" panose="02010609060101010101" pitchFamily="49" charset="-122"/>
              </a:rPr>
              <a:t>农民</a:t>
            </a:r>
            <a:r>
              <a:rPr lang="zh-CN" altLang="en-US" sz="2800" b="1" dirty="0" smtClean="0">
                <a:solidFill>
                  <a:srgbClr val="FF0000"/>
                </a:solidFill>
                <a:cs typeface="楷体" panose="02010609060101010101" pitchFamily="49" charset="-122"/>
              </a:rPr>
              <a:t>。</a:t>
            </a:r>
            <a:r>
              <a:rPr lang="zh-CN" altLang="en-US" sz="2800" b="1" dirty="0" smtClean="0">
                <a:solidFill>
                  <a:schemeClr val="tx1"/>
                </a:solidFill>
                <a:cs typeface="楷体" panose="02010609060101010101" pitchFamily="49" charset="-122"/>
              </a:rPr>
              <a:t>从</a:t>
            </a:r>
            <a:r>
              <a:rPr lang="zh-CN" altLang="en-US" sz="2800" b="1" dirty="0">
                <a:solidFill>
                  <a:schemeClr val="tx1"/>
                </a:solidFill>
                <a:cs typeface="楷体" panose="02010609060101010101" pitchFamily="49" charset="-122"/>
              </a:rPr>
              <a:t>所扮演角色的立场出发，对商鞅变法的措施及影响加以评论。</a:t>
            </a:r>
            <a:endParaRPr lang="zh-CN" altLang="en-US" sz="2800" b="1" noProof="1">
              <a:solidFill>
                <a:schemeClr val="tx1"/>
              </a:solidFill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39552" y="771550"/>
            <a:ext cx="1152128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4.</a:t>
            </a:r>
            <a:r>
              <a:rPr lang="zh-CN" altLang="en-US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影响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39552" y="1275606"/>
          <a:ext cx="8228184" cy="184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7004048"/>
              </a:tblGrid>
              <a:tr h="891540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 fontAlgn="auto">
                        <a:lnSpc>
                          <a:spcPct val="100000"/>
                        </a:lnSpc>
                      </a:pPr>
                      <a:r>
                        <a:rPr lang="zh-CN" altLang="en-US" sz="2100" b="1" dirty="0"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十年</a:t>
                      </a:r>
                      <a:endParaRPr lang="zh-CN" altLang="en-US" sz="2100" b="1" dirty="0"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705" indent="0" algn="just" fontAlgn="auto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行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之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十年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，秦民大说（悦），道不拾遗，山无盗贼，家给人足。民勇于公战，怯于私斗，乡邑大治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。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                                     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marL="179705" indent="0" algn="just" fontAlgn="auto">
                        <a:lnSpc>
                          <a:spcPct val="100000"/>
                        </a:lnSpc>
                        <a:buNone/>
                      </a:pP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                                 </a:t>
                      </a:r>
                      <a:r>
                        <a:rPr lang="en-US" altLang="zh-CN" sz="1800" b="1" baseline="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 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 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——《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史记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·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商君列传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》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lnSpc>
                          <a:spcPct val="100000"/>
                        </a:lnSpc>
                      </a:pPr>
                      <a:r>
                        <a:rPr lang="zh-CN" altLang="en-US" sz="2100" b="1" kern="1200"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百年</a:t>
                      </a:r>
                      <a:endParaRPr lang="zh-CN" altLang="en-US" sz="2100" b="1" kern="1200"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705" indent="0" algn="just" fontAlgn="auto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 b="1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  <a:sym typeface="+mn-ea"/>
                        </a:rPr>
                        <a:t>长平之战，坑赵卒四十万。</a:t>
                      </a:r>
                      <a:r>
                        <a:rPr lang="zh-CN" altLang="en-US" sz="1800" b="1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  <a:sym typeface="+mn-ea"/>
                        </a:rPr>
                        <a:t>（公元前</a:t>
                      </a:r>
                      <a:r>
                        <a:rPr lang="en-US" altLang="zh-CN" sz="1800" b="1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  <a:sym typeface="+mn-ea"/>
                        </a:rPr>
                        <a:t>260</a:t>
                      </a:r>
                      <a:r>
                        <a:rPr lang="zh-CN" altLang="en-US" sz="1800" b="1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  <a:sym typeface="+mn-ea"/>
                        </a:rPr>
                        <a:t>年）</a:t>
                      </a:r>
                      <a:endParaRPr lang="zh-CN" altLang="en-US" sz="1800" b="1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100" b="1"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百三十年</a:t>
                      </a:r>
                      <a:endParaRPr lang="zh-CN" altLang="en-US" sz="2100" b="1"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705" indent="0" algn="just" fontAlgn="auto">
                        <a:lnSpc>
                          <a:spcPct val="100000"/>
                        </a:lnSpc>
                        <a:buNone/>
                      </a:pPr>
                      <a:r>
                        <a:rPr lang="en-US" altLang="zh-CN" sz="1800" b="1" dirty="0" err="1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六王毕</a:t>
                      </a:r>
                      <a:r>
                        <a:rPr lang="en-US" altLang="zh-CN" sz="1800" b="1" dirty="0" err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，四海一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。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（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公元</a:t>
                      </a:r>
                      <a:r>
                        <a:rPr lang="en-US" altLang="zh-CN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前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221年）         ——《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阿旁宫赋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》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54" name="组合 53"/>
          <p:cNvGrpSpPr/>
          <p:nvPr>
            <p:custDataLst>
              <p:tags r:id="rId3"/>
            </p:custDataLst>
          </p:nvPr>
        </p:nvGrpSpPr>
        <p:grpSpPr>
          <a:xfrm>
            <a:off x="107504" y="3268210"/>
            <a:ext cx="8767763" cy="1393984"/>
            <a:chOff x="195161" y="1413742"/>
            <a:chExt cx="11690350" cy="1858645"/>
          </a:xfrm>
        </p:grpSpPr>
        <p:sp>
          <p:nvSpPr>
            <p:cNvPr id="55" name="形状"/>
            <p:cNvSpPr/>
            <p:nvPr>
              <p:custDataLst>
                <p:tags r:id="rId4"/>
              </p:custDataLst>
            </p:nvPr>
          </p:nvSpPr>
          <p:spPr>
            <a:xfrm>
              <a:off x="195161" y="1413742"/>
              <a:ext cx="11690350" cy="1858645"/>
            </a:xfrm>
            <a:custGeom>
              <a:avLst/>
              <a:gdLst/>
              <a:ahLst/>
              <a:cxnLst/>
              <a:rect l="l" t="t" r="r" b="b"/>
              <a:pathLst>
                <a:path w="2088514" h="1100452">
                  <a:moveTo>
                    <a:pt x="1847977" y="14859"/>
                  </a:moveTo>
                  <a:cubicBezTo>
                    <a:pt x="1852422" y="17145"/>
                    <a:pt x="1876552" y="22098"/>
                    <a:pt x="1876425" y="2159"/>
                  </a:cubicBezTo>
                  <a:cubicBezTo>
                    <a:pt x="1868297" y="8890"/>
                    <a:pt x="1851279" y="0"/>
                    <a:pt x="1847977" y="14859"/>
                  </a:cubicBezTo>
                  <a:close/>
                  <a:moveTo>
                    <a:pt x="1331976" y="138303"/>
                  </a:moveTo>
                  <a:cubicBezTo>
                    <a:pt x="1328420" y="157480"/>
                    <a:pt x="1342136" y="143129"/>
                    <a:pt x="1344676" y="160528"/>
                  </a:cubicBezTo>
                  <a:cubicBezTo>
                    <a:pt x="1338199" y="153162"/>
                    <a:pt x="1313180" y="165227"/>
                    <a:pt x="1316609" y="146939"/>
                  </a:cubicBezTo>
                  <a:lnTo>
                    <a:pt x="1285748" y="146939"/>
                  </a:lnTo>
                  <a:cubicBezTo>
                    <a:pt x="1288923" y="129159"/>
                    <a:pt x="1316355" y="153289"/>
                    <a:pt x="1331976" y="138684"/>
                  </a:cubicBezTo>
                  <a:moveTo>
                    <a:pt x="1362456" y="174244"/>
                  </a:moveTo>
                  <a:cubicBezTo>
                    <a:pt x="1353185" y="184277"/>
                    <a:pt x="1345819" y="171069"/>
                    <a:pt x="1334135" y="178435"/>
                  </a:cubicBezTo>
                  <a:cubicBezTo>
                    <a:pt x="1337437" y="160655"/>
                    <a:pt x="1354455" y="173863"/>
                    <a:pt x="1362456" y="174625"/>
                  </a:cubicBezTo>
                  <a:moveTo>
                    <a:pt x="1403604" y="179197"/>
                  </a:moveTo>
                  <a:cubicBezTo>
                    <a:pt x="1407795" y="173736"/>
                    <a:pt x="1434465" y="167513"/>
                    <a:pt x="1434338" y="183896"/>
                  </a:cubicBezTo>
                  <a:cubicBezTo>
                    <a:pt x="1421130" y="187706"/>
                    <a:pt x="1415796" y="177800"/>
                    <a:pt x="1403604" y="179959"/>
                  </a:cubicBezTo>
                  <a:moveTo>
                    <a:pt x="1447419" y="175133"/>
                  </a:moveTo>
                  <a:cubicBezTo>
                    <a:pt x="1453388" y="176657"/>
                    <a:pt x="1456944" y="182245"/>
                    <a:pt x="1465326" y="179832"/>
                  </a:cubicBezTo>
                  <a:cubicBezTo>
                    <a:pt x="1467358" y="183896"/>
                    <a:pt x="1448181" y="188468"/>
                    <a:pt x="1441958" y="192532"/>
                  </a:cubicBezTo>
                  <a:cubicBezTo>
                    <a:pt x="1443228" y="186309"/>
                    <a:pt x="1450086" y="189611"/>
                    <a:pt x="1447800" y="175514"/>
                  </a:cubicBezTo>
                  <a:moveTo>
                    <a:pt x="950722" y="178435"/>
                  </a:moveTo>
                  <a:cubicBezTo>
                    <a:pt x="954405" y="167005"/>
                    <a:pt x="966470" y="177673"/>
                    <a:pt x="971296" y="178435"/>
                  </a:cubicBezTo>
                  <a:cubicBezTo>
                    <a:pt x="965200" y="185039"/>
                    <a:pt x="956818" y="181737"/>
                    <a:pt x="950722" y="178816"/>
                  </a:cubicBezTo>
                  <a:moveTo>
                    <a:pt x="1112520" y="202565"/>
                  </a:moveTo>
                  <a:cubicBezTo>
                    <a:pt x="1105408" y="200152"/>
                    <a:pt x="1099820" y="195961"/>
                    <a:pt x="1092073" y="193421"/>
                  </a:cubicBezTo>
                  <a:cubicBezTo>
                    <a:pt x="1098931" y="184658"/>
                    <a:pt x="1112139" y="182245"/>
                    <a:pt x="1112520" y="202946"/>
                  </a:cubicBezTo>
                  <a:moveTo>
                    <a:pt x="1267079" y="191008"/>
                  </a:moveTo>
                  <a:cubicBezTo>
                    <a:pt x="1263142" y="210312"/>
                    <a:pt x="1256284" y="183261"/>
                    <a:pt x="1243965" y="191008"/>
                  </a:cubicBezTo>
                  <a:cubicBezTo>
                    <a:pt x="1239393" y="180721"/>
                    <a:pt x="1261872" y="189865"/>
                    <a:pt x="1267079" y="191389"/>
                  </a:cubicBezTo>
                  <a:moveTo>
                    <a:pt x="1143000" y="189992"/>
                  </a:moveTo>
                  <a:cubicBezTo>
                    <a:pt x="1141246" y="193997"/>
                    <a:pt x="1140338" y="198320"/>
                    <a:pt x="1140333" y="202692"/>
                  </a:cubicBezTo>
                  <a:cubicBezTo>
                    <a:pt x="1133240" y="196856"/>
                    <a:pt x="1123644" y="195081"/>
                    <a:pt x="1114933" y="197993"/>
                  </a:cubicBezTo>
                  <a:cubicBezTo>
                    <a:pt x="1117600" y="182372"/>
                    <a:pt x="1133983" y="192659"/>
                    <a:pt x="1143000" y="189992"/>
                  </a:cubicBezTo>
                  <a:close/>
                  <a:moveTo>
                    <a:pt x="826897" y="204216"/>
                  </a:moveTo>
                  <a:cubicBezTo>
                    <a:pt x="810641" y="197866"/>
                    <a:pt x="801497" y="226441"/>
                    <a:pt x="780415" y="216916"/>
                  </a:cubicBezTo>
                  <a:cubicBezTo>
                    <a:pt x="787273" y="205359"/>
                    <a:pt x="776351" y="213360"/>
                    <a:pt x="778129" y="199009"/>
                  </a:cubicBezTo>
                  <a:cubicBezTo>
                    <a:pt x="786003" y="220599"/>
                    <a:pt x="815213" y="182880"/>
                    <a:pt x="826897" y="204216"/>
                  </a:cubicBezTo>
                  <a:close/>
                  <a:moveTo>
                    <a:pt x="999363" y="201676"/>
                  </a:moveTo>
                  <a:cubicBezTo>
                    <a:pt x="983366" y="209733"/>
                    <a:pt x="964835" y="211148"/>
                    <a:pt x="947801" y="205613"/>
                  </a:cubicBezTo>
                  <a:cubicBezTo>
                    <a:pt x="962914" y="195453"/>
                    <a:pt x="982853" y="201041"/>
                    <a:pt x="999363" y="201676"/>
                  </a:cubicBezTo>
                  <a:close/>
                  <a:moveTo>
                    <a:pt x="1030097" y="210947"/>
                  </a:moveTo>
                  <a:lnTo>
                    <a:pt x="1040384" y="210947"/>
                  </a:lnTo>
                  <a:cubicBezTo>
                    <a:pt x="1037336" y="217551"/>
                    <a:pt x="1037971" y="230759"/>
                    <a:pt x="1029970" y="228600"/>
                  </a:cubicBezTo>
                  <a:cubicBezTo>
                    <a:pt x="1034288" y="219964"/>
                    <a:pt x="1029716" y="223012"/>
                    <a:pt x="1030097" y="210947"/>
                  </a:cubicBezTo>
                  <a:close/>
                  <a:moveTo>
                    <a:pt x="1070864" y="251460"/>
                  </a:moveTo>
                  <a:cubicBezTo>
                    <a:pt x="1062101" y="250190"/>
                    <a:pt x="1062228" y="234061"/>
                    <a:pt x="1053084" y="233426"/>
                  </a:cubicBezTo>
                  <a:cubicBezTo>
                    <a:pt x="1056005" y="222123"/>
                    <a:pt x="1066927" y="224917"/>
                    <a:pt x="1076325" y="224790"/>
                  </a:cubicBezTo>
                  <a:cubicBezTo>
                    <a:pt x="1080897" y="240538"/>
                    <a:pt x="1074166" y="239395"/>
                    <a:pt x="1070864" y="251460"/>
                  </a:cubicBezTo>
                  <a:close/>
                  <a:moveTo>
                    <a:pt x="0" y="288544"/>
                  </a:moveTo>
                  <a:cubicBezTo>
                    <a:pt x="5334" y="278384"/>
                    <a:pt x="21336" y="287147"/>
                    <a:pt x="30861" y="284353"/>
                  </a:cubicBezTo>
                  <a:cubicBezTo>
                    <a:pt x="25400" y="294259"/>
                    <a:pt x="9525" y="285750"/>
                    <a:pt x="0" y="288544"/>
                  </a:cubicBezTo>
                  <a:close/>
                  <a:moveTo>
                    <a:pt x="2050415" y="324866"/>
                  </a:moveTo>
                  <a:cubicBezTo>
                    <a:pt x="2057019" y="319659"/>
                    <a:pt x="2086737" y="312928"/>
                    <a:pt x="2088515" y="329692"/>
                  </a:cubicBezTo>
                  <a:cubicBezTo>
                    <a:pt x="2078990" y="321437"/>
                    <a:pt x="2069465" y="333248"/>
                    <a:pt x="2057654" y="333756"/>
                  </a:cubicBezTo>
                  <a:cubicBezTo>
                    <a:pt x="2057654" y="330200"/>
                    <a:pt x="2060194" y="329311"/>
                    <a:pt x="2060321" y="324993"/>
                  </a:cubicBezTo>
                  <a:moveTo>
                    <a:pt x="70358" y="436245"/>
                  </a:moveTo>
                  <a:cubicBezTo>
                    <a:pt x="71628" y="426339"/>
                    <a:pt x="83058" y="434594"/>
                    <a:pt x="88392" y="432054"/>
                  </a:cubicBezTo>
                  <a:cubicBezTo>
                    <a:pt x="99187" y="438277"/>
                    <a:pt x="65659" y="435991"/>
                    <a:pt x="83185" y="440817"/>
                  </a:cubicBezTo>
                  <a:cubicBezTo>
                    <a:pt x="80518" y="453263"/>
                    <a:pt x="71247" y="441198"/>
                    <a:pt x="70358" y="436245"/>
                  </a:cubicBezTo>
                  <a:close/>
                  <a:moveTo>
                    <a:pt x="34544" y="649859"/>
                  </a:moveTo>
                  <a:cubicBezTo>
                    <a:pt x="9144" y="660273"/>
                    <a:pt x="3048" y="635508"/>
                    <a:pt x="34544" y="649859"/>
                  </a:cubicBezTo>
                  <a:close/>
                  <a:moveTo>
                    <a:pt x="903986" y="899922"/>
                  </a:moveTo>
                  <a:cubicBezTo>
                    <a:pt x="893953" y="908685"/>
                    <a:pt x="885317" y="895858"/>
                    <a:pt x="875665" y="908431"/>
                  </a:cubicBezTo>
                  <a:cubicBezTo>
                    <a:pt x="880745" y="881634"/>
                    <a:pt x="891794" y="898906"/>
                    <a:pt x="903986" y="899922"/>
                  </a:cubicBezTo>
                  <a:close/>
                  <a:moveTo>
                    <a:pt x="981329" y="891794"/>
                  </a:moveTo>
                  <a:cubicBezTo>
                    <a:pt x="982345" y="916051"/>
                    <a:pt x="998220" y="891794"/>
                    <a:pt x="1006729" y="905510"/>
                  </a:cubicBezTo>
                  <a:cubicBezTo>
                    <a:pt x="991997" y="923036"/>
                    <a:pt x="945007" y="915797"/>
                    <a:pt x="932053" y="913638"/>
                  </a:cubicBezTo>
                  <a:cubicBezTo>
                    <a:pt x="944245" y="890270"/>
                    <a:pt x="975233" y="927100"/>
                    <a:pt x="981329" y="891794"/>
                  </a:cubicBezTo>
                  <a:close/>
                  <a:moveTo>
                    <a:pt x="1974215" y="920750"/>
                  </a:moveTo>
                  <a:cubicBezTo>
                    <a:pt x="1982978" y="917575"/>
                    <a:pt x="1978279" y="937260"/>
                    <a:pt x="1984375" y="938657"/>
                  </a:cubicBezTo>
                  <a:cubicBezTo>
                    <a:pt x="1978406" y="955294"/>
                    <a:pt x="1977517" y="927354"/>
                    <a:pt x="1968881" y="934085"/>
                  </a:cubicBezTo>
                  <a:cubicBezTo>
                    <a:pt x="1969897" y="928243"/>
                    <a:pt x="1973580" y="927100"/>
                    <a:pt x="1974215" y="920750"/>
                  </a:cubicBezTo>
                  <a:close/>
                  <a:moveTo>
                    <a:pt x="1088898" y="937514"/>
                  </a:moveTo>
                  <a:cubicBezTo>
                    <a:pt x="1091692" y="938657"/>
                    <a:pt x="1090549" y="946404"/>
                    <a:pt x="1093978" y="946531"/>
                  </a:cubicBezTo>
                  <a:cubicBezTo>
                    <a:pt x="1084834" y="957834"/>
                    <a:pt x="1076071" y="953897"/>
                    <a:pt x="1057783" y="955040"/>
                  </a:cubicBezTo>
                  <a:cubicBezTo>
                    <a:pt x="1059815" y="931037"/>
                    <a:pt x="1082675" y="960120"/>
                    <a:pt x="1088898" y="937514"/>
                  </a:cubicBezTo>
                  <a:close/>
                  <a:moveTo>
                    <a:pt x="1114298" y="951230"/>
                  </a:moveTo>
                  <a:cubicBezTo>
                    <a:pt x="1119632" y="941070"/>
                    <a:pt x="1135761" y="949833"/>
                    <a:pt x="1145286" y="947166"/>
                  </a:cubicBezTo>
                  <a:cubicBezTo>
                    <a:pt x="1138682" y="963422"/>
                    <a:pt x="1123823" y="950468"/>
                    <a:pt x="1114425" y="951230"/>
                  </a:cubicBezTo>
                  <a:moveTo>
                    <a:pt x="1147826" y="951230"/>
                  </a:moveTo>
                  <a:cubicBezTo>
                    <a:pt x="1149096" y="945134"/>
                    <a:pt x="1171067" y="940689"/>
                    <a:pt x="1168273" y="955929"/>
                  </a:cubicBezTo>
                  <a:cubicBezTo>
                    <a:pt x="1158748" y="959612"/>
                    <a:pt x="1155700" y="950722"/>
                    <a:pt x="1147953" y="951611"/>
                  </a:cubicBezTo>
                  <a:moveTo>
                    <a:pt x="1237869" y="952246"/>
                  </a:moveTo>
                  <a:cubicBezTo>
                    <a:pt x="1257681" y="942086"/>
                    <a:pt x="1288669" y="951357"/>
                    <a:pt x="1312545" y="948690"/>
                  </a:cubicBezTo>
                  <a:cubicBezTo>
                    <a:pt x="1297940" y="968375"/>
                    <a:pt x="1261745" y="947166"/>
                    <a:pt x="1253109" y="965708"/>
                  </a:cubicBezTo>
                  <a:cubicBezTo>
                    <a:pt x="1262380" y="950341"/>
                    <a:pt x="1240155" y="962533"/>
                    <a:pt x="1237996" y="952627"/>
                  </a:cubicBezTo>
                  <a:moveTo>
                    <a:pt x="1340739" y="948944"/>
                  </a:moveTo>
                  <a:cubicBezTo>
                    <a:pt x="1344295" y="965835"/>
                    <a:pt x="1333627" y="957326"/>
                    <a:pt x="1335405" y="971169"/>
                  </a:cubicBezTo>
                  <a:cubicBezTo>
                    <a:pt x="1329690" y="967994"/>
                    <a:pt x="1333500" y="943864"/>
                    <a:pt x="1340866" y="949325"/>
                  </a:cubicBezTo>
                  <a:moveTo>
                    <a:pt x="929132" y="948944"/>
                  </a:moveTo>
                  <a:cubicBezTo>
                    <a:pt x="926211" y="971296"/>
                    <a:pt x="904748" y="945896"/>
                    <a:pt x="900684" y="957707"/>
                  </a:cubicBezTo>
                  <a:cubicBezTo>
                    <a:pt x="892810" y="941959"/>
                    <a:pt x="921131" y="951611"/>
                    <a:pt x="929259" y="949071"/>
                  </a:cubicBezTo>
                  <a:moveTo>
                    <a:pt x="1330452" y="957961"/>
                  </a:moveTo>
                  <a:cubicBezTo>
                    <a:pt x="1328420" y="967994"/>
                    <a:pt x="1315974" y="959612"/>
                    <a:pt x="1309751" y="962279"/>
                  </a:cubicBezTo>
                  <a:cubicBezTo>
                    <a:pt x="1310698" y="957754"/>
                    <a:pt x="1314251" y="954228"/>
                    <a:pt x="1318783" y="953316"/>
                  </a:cubicBezTo>
                  <a:cubicBezTo>
                    <a:pt x="1323316" y="952404"/>
                    <a:pt x="1327955" y="954281"/>
                    <a:pt x="1330579" y="958088"/>
                  </a:cubicBezTo>
                  <a:moveTo>
                    <a:pt x="851789" y="961517"/>
                  </a:moveTo>
                  <a:cubicBezTo>
                    <a:pt x="857250" y="975233"/>
                    <a:pt x="834263" y="972439"/>
                    <a:pt x="828548" y="970153"/>
                  </a:cubicBezTo>
                  <a:cubicBezTo>
                    <a:pt x="832739" y="950722"/>
                    <a:pt x="846074" y="974725"/>
                    <a:pt x="851916" y="961644"/>
                  </a:cubicBezTo>
                  <a:moveTo>
                    <a:pt x="1577340" y="969645"/>
                  </a:moveTo>
                  <a:cubicBezTo>
                    <a:pt x="1583182" y="976376"/>
                    <a:pt x="1581150" y="980567"/>
                    <a:pt x="1579626" y="991997"/>
                  </a:cubicBezTo>
                  <a:cubicBezTo>
                    <a:pt x="1577086" y="991997"/>
                    <a:pt x="1577721" y="986409"/>
                    <a:pt x="1577086" y="982980"/>
                  </a:cubicBezTo>
                  <a:cubicBezTo>
                    <a:pt x="1562227" y="982980"/>
                    <a:pt x="1563116" y="993775"/>
                    <a:pt x="1548765" y="987171"/>
                  </a:cubicBezTo>
                  <a:cubicBezTo>
                    <a:pt x="1540510" y="982599"/>
                    <a:pt x="1568704" y="979551"/>
                    <a:pt x="1548765" y="978281"/>
                  </a:cubicBezTo>
                  <a:cubicBezTo>
                    <a:pt x="1552702" y="965327"/>
                    <a:pt x="1573657" y="982726"/>
                    <a:pt x="1577467" y="969772"/>
                  </a:cubicBezTo>
                  <a:moveTo>
                    <a:pt x="1232408" y="974725"/>
                  </a:moveTo>
                  <a:cubicBezTo>
                    <a:pt x="1239393" y="981329"/>
                    <a:pt x="1245108" y="972439"/>
                    <a:pt x="1255522" y="979424"/>
                  </a:cubicBezTo>
                  <a:cubicBezTo>
                    <a:pt x="1251712" y="983742"/>
                    <a:pt x="1229868" y="1000760"/>
                    <a:pt x="1232535" y="974852"/>
                  </a:cubicBezTo>
                  <a:moveTo>
                    <a:pt x="1116584" y="982345"/>
                  </a:moveTo>
                  <a:cubicBezTo>
                    <a:pt x="1116584" y="995045"/>
                    <a:pt x="1110107" y="995045"/>
                    <a:pt x="1103884" y="995045"/>
                  </a:cubicBezTo>
                  <a:cubicBezTo>
                    <a:pt x="1102868" y="982091"/>
                    <a:pt x="1112139" y="986536"/>
                    <a:pt x="1116711" y="982472"/>
                  </a:cubicBezTo>
                  <a:moveTo>
                    <a:pt x="1558798" y="1013968"/>
                  </a:moveTo>
                  <a:cubicBezTo>
                    <a:pt x="1546098" y="1033907"/>
                    <a:pt x="1519555" y="1017524"/>
                    <a:pt x="1551051" y="1018413"/>
                  </a:cubicBezTo>
                  <a:cubicBezTo>
                    <a:pt x="1553210" y="1018159"/>
                    <a:pt x="1555369" y="1012063"/>
                    <a:pt x="1558925" y="1014095"/>
                  </a:cubicBezTo>
                  <a:moveTo>
                    <a:pt x="1072515" y="1018159"/>
                  </a:moveTo>
                  <a:cubicBezTo>
                    <a:pt x="1075817" y="1030859"/>
                    <a:pt x="1039876" y="1050544"/>
                    <a:pt x="1015619" y="1044321"/>
                  </a:cubicBezTo>
                  <a:cubicBezTo>
                    <a:pt x="1026033" y="1037844"/>
                    <a:pt x="1055497" y="1026668"/>
                    <a:pt x="1072515" y="1018159"/>
                  </a:cubicBezTo>
                  <a:close/>
                  <a:moveTo>
                    <a:pt x="1900936" y="1030859"/>
                  </a:moveTo>
                  <a:cubicBezTo>
                    <a:pt x="1895094" y="1051687"/>
                    <a:pt x="1888236" y="1044448"/>
                    <a:pt x="1872488" y="1043559"/>
                  </a:cubicBezTo>
                  <a:cubicBezTo>
                    <a:pt x="1880520" y="1036628"/>
                    <a:pt x="1890413" y="1032211"/>
                    <a:pt x="1900936" y="1030859"/>
                  </a:cubicBezTo>
                  <a:close/>
                  <a:moveTo>
                    <a:pt x="398145" y="1036320"/>
                  </a:moveTo>
                  <a:cubicBezTo>
                    <a:pt x="400431" y="1052449"/>
                    <a:pt x="387985" y="1042416"/>
                    <a:pt x="382651" y="1045210"/>
                  </a:cubicBezTo>
                  <a:cubicBezTo>
                    <a:pt x="383032" y="1034161"/>
                    <a:pt x="391414" y="1036701"/>
                    <a:pt x="398145" y="1036701"/>
                  </a:cubicBezTo>
                  <a:moveTo>
                    <a:pt x="403225" y="1049782"/>
                  </a:moveTo>
                  <a:cubicBezTo>
                    <a:pt x="409702" y="1029716"/>
                    <a:pt x="450088" y="1057402"/>
                    <a:pt x="403225" y="1049782"/>
                  </a:cubicBezTo>
                  <a:close/>
                  <a:moveTo>
                    <a:pt x="318135" y="1066673"/>
                  </a:moveTo>
                  <a:cubicBezTo>
                    <a:pt x="322199" y="1065149"/>
                    <a:pt x="322453" y="1071245"/>
                    <a:pt x="325755" y="1071245"/>
                  </a:cubicBezTo>
                  <a:cubicBezTo>
                    <a:pt x="360553" y="1070483"/>
                    <a:pt x="332486" y="1087755"/>
                    <a:pt x="318135" y="1067054"/>
                  </a:cubicBezTo>
                  <a:moveTo>
                    <a:pt x="1205484" y="1089914"/>
                  </a:moveTo>
                  <a:cubicBezTo>
                    <a:pt x="1201233" y="1096960"/>
                    <a:pt x="1192916" y="1100451"/>
                    <a:pt x="1184910" y="1098550"/>
                  </a:cubicBezTo>
                  <a:cubicBezTo>
                    <a:pt x="1189322" y="1091712"/>
                    <a:pt x="1197569" y="1088402"/>
                    <a:pt x="1205484" y="1090295"/>
                  </a:cubicBezTo>
                  <a:moveTo>
                    <a:pt x="1996948" y="43561"/>
                  </a:moveTo>
                  <a:cubicBezTo>
                    <a:pt x="1994916" y="83947"/>
                    <a:pt x="1940433" y="89789"/>
                    <a:pt x="1924431" y="82931"/>
                  </a:cubicBezTo>
                  <a:cubicBezTo>
                    <a:pt x="1926336" y="94361"/>
                    <a:pt x="1941068" y="84074"/>
                    <a:pt x="1939671" y="100838"/>
                  </a:cubicBezTo>
                  <a:cubicBezTo>
                    <a:pt x="1923669" y="100838"/>
                    <a:pt x="1918970" y="106553"/>
                    <a:pt x="1901571" y="109347"/>
                  </a:cubicBezTo>
                  <a:cubicBezTo>
                    <a:pt x="1926971" y="118491"/>
                    <a:pt x="1946910" y="123063"/>
                    <a:pt x="1963420" y="101092"/>
                  </a:cubicBezTo>
                  <a:cubicBezTo>
                    <a:pt x="1963420" y="105537"/>
                    <a:pt x="1960245" y="104648"/>
                    <a:pt x="1958213" y="105537"/>
                  </a:cubicBezTo>
                  <a:cubicBezTo>
                    <a:pt x="1963166" y="124079"/>
                    <a:pt x="1981708" y="102489"/>
                    <a:pt x="1991741" y="101473"/>
                  </a:cubicBezTo>
                  <a:cubicBezTo>
                    <a:pt x="1996679" y="110054"/>
                    <a:pt x="2000925" y="119015"/>
                    <a:pt x="2004441" y="128270"/>
                  </a:cubicBezTo>
                  <a:cubicBezTo>
                    <a:pt x="2022348" y="128270"/>
                    <a:pt x="2033016" y="120015"/>
                    <a:pt x="2042541" y="137668"/>
                  </a:cubicBezTo>
                  <a:cubicBezTo>
                    <a:pt x="2043811" y="173355"/>
                    <a:pt x="2044192" y="210566"/>
                    <a:pt x="2062226" y="218059"/>
                  </a:cubicBezTo>
                  <a:cubicBezTo>
                    <a:pt x="2057527" y="238506"/>
                    <a:pt x="2026031" y="235331"/>
                    <a:pt x="2033397" y="262255"/>
                  </a:cubicBezTo>
                  <a:cubicBezTo>
                    <a:pt x="2016760" y="273812"/>
                    <a:pt x="1994662" y="252857"/>
                    <a:pt x="1984375" y="279527"/>
                  </a:cubicBezTo>
                  <a:cubicBezTo>
                    <a:pt x="2013839" y="264541"/>
                    <a:pt x="2032127" y="306451"/>
                    <a:pt x="2071751" y="289433"/>
                  </a:cubicBezTo>
                  <a:cubicBezTo>
                    <a:pt x="2058289" y="324993"/>
                    <a:pt x="2033651" y="298577"/>
                    <a:pt x="2012315" y="306578"/>
                  </a:cubicBezTo>
                  <a:cubicBezTo>
                    <a:pt x="2015744" y="318135"/>
                    <a:pt x="2028063" y="307721"/>
                    <a:pt x="2032889" y="306578"/>
                  </a:cubicBezTo>
                  <a:cubicBezTo>
                    <a:pt x="2035075" y="312278"/>
                    <a:pt x="2035902" y="318410"/>
                    <a:pt x="2035302" y="324485"/>
                  </a:cubicBezTo>
                  <a:cubicBezTo>
                    <a:pt x="2039112" y="334264"/>
                    <a:pt x="2060702" y="337185"/>
                    <a:pt x="2058289" y="342646"/>
                  </a:cubicBezTo>
                  <a:cubicBezTo>
                    <a:pt x="2049907" y="341503"/>
                    <a:pt x="2047240" y="350393"/>
                    <a:pt x="2037588" y="346837"/>
                  </a:cubicBezTo>
                  <a:cubicBezTo>
                    <a:pt x="2048036" y="355520"/>
                    <a:pt x="2056667" y="366180"/>
                    <a:pt x="2062988" y="378206"/>
                  </a:cubicBezTo>
                  <a:cubicBezTo>
                    <a:pt x="2060194" y="395351"/>
                    <a:pt x="2052574" y="386461"/>
                    <a:pt x="2047494" y="390906"/>
                  </a:cubicBezTo>
                  <a:cubicBezTo>
                    <a:pt x="2060194" y="395097"/>
                    <a:pt x="2053082" y="419100"/>
                    <a:pt x="2070227" y="422402"/>
                  </a:cubicBezTo>
                  <a:cubicBezTo>
                    <a:pt x="2066373" y="425029"/>
                    <a:pt x="2064269" y="429556"/>
                    <a:pt x="2064746" y="434196"/>
                  </a:cubicBezTo>
                  <a:cubicBezTo>
                    <a:pt x="2065223" y="438835"/>
                    <a:pt x="2068205" y="442840"/>
                    <a:pt x="2072513" y="444627"/>
                  </a:cubicBezTo>
                  <a:cubicBezTo>
                    <a:pt x="2067179" y="454914"/>
                    <a:pt x="2051177" y="446024"/>
                    <a:pt x="2041652" y="448818"/>
                  </a:cubicBezTo>
                  <a:cubicBezTo>
                    <a:pt x="2046732" y="470789"/>
                    <a:pt x="2062226" y="475234"/>
                    <a:pt x="2072005" y="489204"/>
                  </a:cubicBezTo>
                  <a:cubicBezTo>
                    <a:pt x="2067433" y="496189"/>
                    <a:pt x="2058289" y="495046"/>
                    <a:pt x="2051431" y="497967"/>
                  </a:cubicBezTo>
                  <a:cubicBezTo>
                    <a:pt x="2055461" y="508029"/>
                    <a:pt x="2061463" y="517183"/>
                    <a:pt x="2069084" y="524891"/>
                  </a:cubicBezTo>
                  <a:cubicBezTo>
                    <a:pt x="2058035" y="530987"/>
                    <a:pt x="2058543" y="533908"/>
                    <a:pt x="2063623" y="551434"/>
                  </a:cubicBezTo>
                  <a:cubicBezTo>
                    <a:pt x="2056511" y="533908"/>
                    <a:pt x="2033905" y="535813"/>
                    <a:pt x="2020062" y="542036"/>
                  </a:cubicBezTo>
                  <a:cubicBezTo>
                    <a:pt x="2024126" y="553974"/>
                    <a:pt x="2037715" y="550164"/>
                    <a:pt x="2042922" y="560197"/>
                  </a:cubicBezTo>
                  <a:cubicBezTo>
                    <a:pt x="2040890" y="573786"/>
                    <a:pt x="2047240" y="572897"/>
                    <a:pt x="2045208" y="586867"/>
                  </a:cubicBezTo>
                  <a:cubicBezTo>
                    <a:pt x="2034667" y="587756"/>
                    <a:pt x="2035302" y="608711"/>
                    <a:pt x="2026920" y="613410"/>
                  </a:cubicBezTo>
                  <a:cubicBezTo>
                    <a:pt x="2029333" y="627761"/>
                    <a:pt x="2034159" y="624332"/>
                    <a:pt x="2024126" y="631190"/>
                  </a:cubicBezTo>
                  <a:cubicBezTo>
                    <a:pt x="2027174" y="641096"/>
                    <a:pt x="2049526" y="672719"/>
                    <a:pt x="2028698" y="680212"/>
                  </a:cubicBezTo>
                  <a:cubicBezTo>
                    <a:pt x="2027047" y="696214"/>
                    <a:pt x="2036191" y="693801"/>
                    <a:pt x="2044065" y="693801"/>
                  </a:cubicBezTo>
                  <a:cubicBezTo>
                    <a:pt x="2036089" y="704697"/>
                    <a:pt x="2027347" y="715010"/>
                    <a:pt x="2017903" y="724662"/>
                  </a:cubicBezTo>
                  <a:cubicBezTo>
                    <a:pt x="2023491" y="741680"/>
                    <a:pt x="2038096" y="729361"/>
                    <a:pt x="2048764" y="729361"/>
                  </a:cubicBezTo>
                  <a:cubicBezTo>
                    <a:pt x="2046351" y="743204"/>
                    <a:pt x="2036064" y="744093"/>
                    <a:pt x="2028063" y="747014"/>
                  </a:cubicBezTo>
                  <a:cubicBezTo>
                    <a:pt x="2037461" y="766318"/>
                    <a:pt x="2027047" y="794258"/>
                    <a:pt x="2050669" y="791845"/>
                  </a:cubicBezTo>
                  <a:cubicBezTo>
                    <a:pt x="2050669" y="803275"/>
                    <a:pt x="2041906" y="800608"/>
                    <a:pt x="2035048" y="800608"/>
                  </a:cubicBezTo>
                  <a:cubicBezTo>
                    <a:pt x="2036191" y="816102"/>
                    <a:pt x="2043811" y="823087"/>
                    <a:pt x="2032254" y="827278"/>
                  </a:cubicBezTo>
                  <a:cubicBezTo>
                    <a:pt x="2037715" y="832612"/>
                    <a:pt x="2037080" y="848360"/>
                    <a:pt x="2044954" y="849630"/>
                  </a:cubicBezTo>
                  <a:cubicBezTo>
                    <a:pt x="2044954" y="853948"/>
                    <a:pt x="2028190" y="849630"/>
                    <a:pt x="2024507" y="845058"/>
                  </a:cubicBezTo>
                  <a:cubicBezTo>
                    <a:pt x="2017522" y="848868"/>
                    <a:pt x="2029714" y="855853"/>
                    <a:pt x="2032000" y="857758"/>
                  </a:cubicBezTo>
                  <a:cubicBezTo>
                    <a:pt x="2028571" y="857758"/>
                    <a:pt x="1979549" y="836676"/>
                    <a:pt x="1970278" y="852551"/>
                  </a:cubicBezTo>
                  <a:cubicBezTo>
                    <a:pt x="1972310" y="865251"/>
                    <a:pt x="1976882" y="846963"/>
                    <a:pt x="1982978" y="852551"/>
                  </a:cubicBezTo>
                  <a:cubicBezTo>
                    <a:pt x="1978025" y="860425"/>
                    <a:pt x="1972437" y="867156"/>
                    <a:pt x="1962150" y="865251"/>
                  </a:cubicBezTo>
                  <a:cubicBezTo>
                    <a:pt x="1965579" y="877062"/>
                    <a:pt x="1978787" y="872236"/>
                    <a:pt x="1982597" y="883285"/>
                  </a:cubicBezTo>
                  <a:cubicBezTo>
                    <a:pt x="1981073" y="887476"/>
                    <a:pt x="1975358" y="890016"/>
                    <a:pt x="1979930" y="892175"/>
                  </a:cubicBezTo>
                  <a:cubicBezTo>
                    <a:pt x="1970405" y="889889"/>
                    <a:pt x="1961896" y="917575"/>
                    <a:pt x="1948688" y="923036"/>
                  </a:cubicBezTo>
                  <a:cubicBezTo>
                    <a:pt x="1948688" y="940689"/>
                    <a:pt x="1958467" y="941578"/>
                    <a:pt x="1963801" y="949960"/>
                  </a:cubicBezTo>
                  <a:cubicBezTo>
                    <a:pt x="1963801" y="930910"/>
                    <a:pt x="1975866" y="954151"/>
                    <a:pt x="1981708" y="963549"/>
                  </a:cubicBezTo>
                  <a:cubicBezTo>
                    <a:pt x="1979803" y="973963"/>
                    <a:pt x="1975485" y="991743"/>
                    <a:pt x="1986534" y="990346"/>
                  </a:cubicBezTo>
                  <a:cubicBezTo>
                    <a:pt x="1984248" y="1000760"/>
                    <a:pt x="1975231" y="986409"/>
                    <a:pt x="1971167" y="985647"/>
                  </a:cubicBezTo>
                  <a:cubicBezTo>
                    <a:pt x="1967357" y="987552"/>
                    <a:pt x="1972056" y="991362"/>
                    <a:pt x="1971167" y="998347"/>
                  </a:cubicBezTo>
                  <a:cubicBezTo>
                    <a:pt x="1940802" y="1009971"/>
                    <a:pt x="1908138" y="1014320"/>
                    <a:pt x="1875790" y="1011047"/>
                  </a:cubicBezTo>
                  <a:cubicBezTo>
                    <a:pt x="1815973" y="1002538"/>
                    <a:pt x="1744726" y="997204"/>
                    <a:pt x="1667256" y="1022096"/>
                  </a:cubicBezTo>
                  <a:cubicBezTo>
                    <a:pt x="1642999" y="1009396"/>
                    <a:pt x="1638427" y="1025525"/>
                    <a:pt x="1613281" y="1012571"/>
                  </a:cubicBezTo>
                  <a:cubicBezTo>
                    <a:pt x="1591945" y="1001649"/>
                    <a:pt x="1623949" y="1011174"/>
                    <a:pt x="1623695" y="1008253"/>
                  </a:cubicBezTo>
                  <a:cubicBezTo>
                    <a:pt x="1622044" y="993140"/>
                    <a:pt x="1576959" y="1009396"/>
                    <a:pt x="1559433" y="1003046"/>
                  </a:cubicBezTo>
                  <a:cubicBezTo>
                    <a:pt x="1483233" y="1003046"/>
                    <a:pt x="1572133" y="994029"/>
                    <a:pt x="1595501" y="994410"/>
                  </a:cubicBezTo>
                  <a:cubicBezTo>
                    <a:pt x="1599692" y="975741"/>
                    <a:pt x="1581277" y="995426"/>
                    <a:pt x="1585468" y="976630"/>
                  </a:cubicBezTo>
                  <a:cubicBezTo>
                    <a:pt x="1608201" y="964692"/>
                    <a:pt x="1629156" y="973455"/>
                    <a:pt x="1662684" y="968629"/>
                  </a:cubicBezTo>
                  <a:cubicBezTo>
                    <a:pt x="1652226" y="961270"/>
                    <a:pt x="1639464" y="957933"/>
                    <a:pt x="1626743" y="959231"/>
                  </a:cubicBezTo>
                  <a:cubicBezTo>
                    <a:pt x="1641094" y="947674"/>
                    <a:pt x="1614043" y="945769"/>
                    <a:pt x="1614043" y="959231"/>
                  </a:cubicBezTo>
                  <a:cubicBezTo>
                    <a:pt x="1590929" y="944245"/>
                    <a:pt x="1507363" y="956945"/>
                    <a:pt x="1461643" y="957580"/>
                  </a:cubicBezTo>
                  <a:cubicBezTo>
                    <a:pt x="1471803" y="966089"/>
                    <a:pt x="1479296" y="955929"/>
                    <a:pt x="1487043" y="971169"/>
                  </a:cubicBezTo>
                  <a:cubicBezTo>
                    <a:pt x="1474343" y="983869"/>
                    <a:pt x="1455293" y="984504"/>
                    <a:pt x="1438021" y="988568"/>
                  </a:cubicBezTo>
                  <a:cubicBezTo>
                    <a:pt x="1438021" y="998220"/>
                    <a:pt x="1439926" y="1002665"/>
                    <a:pt x="1445514" y="1001268"/>
                  </a:cubicBezTo>
                  <a:cubicBezTo>
                    <a:pt x="1442339" y="1005586"/>
                    <a:pt x="1417447" y="974598"/>
                    <a:pt x="1401826" y="996315"/>
                  </a:cubicBezTo>
                  <a:cubicBezTo>
                    <a:pt x="1398143" y="994283"/>
                    <a:pt x="1401826" y="992378"/>
                    <a:pt x="1401826" y="987425"/>
                  </a:cubicBezTo>
                  <a:cubicBezTo>
                    <a:pt x="1397508" y="985647"/>
                    <a:pt x="1396873" y="990854"/>
                    <a:pt x="1396619" y="996315"/>
                  </a:cubicBezTo>
                  <a:cubicBezTo>
                    <a:pt x="1392428" y="979932"/>
                    <a:pt x="1374775" y="996315"/>
                    <a:pt x="1373632" y="978154"/>
                  </a:cubicBezTo>
                  <a:cubicBezTo>
                    <a:pt x="1407541" y="996315"/>
                    <a:pt x="1421003" y="972820"/>
                    <a:pt x="1453642" y="961263"/>
                  </a:cubicBezTo>
                  <a:cubicBezTo>
                    <a:pt x="1441958" y="953262"/>
                    <a:pt x="1415542" y="958596"/>
                    <a:pt x="1404747" y="961263"/>
                  </a:cubicBezTo>
                  <a:cubicBezTo>
                    <a:pt x="1405763" y="966851"/>
                    <a:pt x="1407922" y="970407"/>
                    <a:pt x="1412367" y="970153"/>
                  </a:cubicBezTo>
                  <a:cubicBezTo>
                    <a:pt x="1411096" y="975958"/>
                    <a:pt x="1405546" y="979788"/>
                    <a:pt x="1399667" y="978916"/>
                  </a:cubicBezTo>
                  <a:cubicBezTo>
                    <a:pt x="1417828" y="953516"/>
                    <a:pt x="1374267" y="984758"/>
                    <a:pt x="1371473" y="960882"/>
                  </a:cubicBezTo>
                  <a:cubicBezTo>
                    <a:pt x="1368806" y="966597"/>
                    <a:pt x="1357376" y="982345"/>
                    <a:pt x="1371473" y="978662"/>
                  </a:cubicBezTo>
                  <a:cubicBezTo>
                    <a:pt x="1360678" y="989838"/>
                    <a:pt x="1342517" y="987806"/>
                    <a:pt x="1327531" y="991362"/>
                  </a:cubicBezTo>
                  <a:cubicBezTo>
                    <a:pt x="1330452" y="985901"/>
                    <a:pt x="1329944" y="982345"/>
                    <a:pt x="1325118" y="982472"/>
                  </a:cubicBezTo>
                  <a:cubicBezTo>
                    <a:pt x="1335859" y="971558"/>
                    <a:pt x="1351374" y="966784"/>
                    <a:pt x="1366393" y="969772"/>
                  </a:cubicBezTo>
                  <a:cubicBezTo>
                    <a:pt x="1366393" y="959231"/>
                    <a:pt x="1353693" y="967105"/>
                    <a:pt x="1356360" y="951865"/>
                  </a:cubicBezTo>
                  <a:cubicBezTo>
                    <a:pt x="1349502" y="950468"/>
                    <a:pt x="1354074" y="969137"/>
                    <a:pt x="1345819" y="964565"/>
                  </a:cubicBezTo>
                  <a:cubicBezTo>
                    <a:pt x="1342898" y="944245"/>
                    <a:pt x="1355090" y="950595"/>
                    <a:pt x="1356487" y="937895"/>
                  </a:cubicBezTo>
                  <a:cubicBezTo>
                    <a:pt x="1362964" y="958596"/>
                    <a:pt x="1371219" y="928243"/>
                    <a:pt x="1379728" y="925195"/>
                  </a:cubicBezTo>
                  <a:cubicBezTo>
                    <a:pt x="1382141" y="914908"/>
                    <a:pt x="1362329" y="922401"/>
                    <a:pt x="1372108" y="925195"/>
                  </a:cubicBezTo>
                  <a:cubicBezTo>
                    <a:pt x="1366012" y="925830"/>
                    <a:pt x="1359408" y="919988"/>
                    <a:pt x="1348867" y="929386"/>
                  </a:cubicBezTo>
                  <a:cubicBezTo>
                    <a:pt x="1359916" y="909193"/>
                    <a:pt x="1327531" y="928751"/>
                    <a:pt x="1323467" y="929386"/>
                  </a:cubicBezTo>
                  <a:cubicBezTo>
                    <a:pt x="1259967" y="933577"/>
                    <a:pt x="1163193" y="915035"/>
                    <a:pt x="1112520" y="927100"/>
                  </a:cubicBezTo>
                  <a:cubicBezTo>
                    <a:pt x="1113663" y="921639"/>
                    <a:pt x="1115949" y="917956"/>
                    <a:pt x="1120394" y="918210"/>
                  </a:cubicBezTo>
                  <a:cubicBezTo>
                    <a:pt x="1115713" y="913464"/>
                    <a:pt x="1108834" y="911618"/>
                    <a:pt x="1102406" y="913383"/>
                  </a:cubicBezTo>
                  <a:cubicBezTo>
                    <a:pt x="1095978" y="915148"/>
                    <a:pt x="1091006" y="920248"/>
                    <a:pt x="1089406" y="926719"/>
                  </a:cubicBezTo>
                  <a:cubicBezTo>
                    <a:pt x="1089406" y="908812"/>
                    <a:pt x="1042797" y="930402"/>
                    <a:pt x="1058545" y="917575"/>
                  </a:cubicBezTo>
                  <a:cubicBezTo>
                    <a:pt x="1062990" y="917575"/>
                    <a:pt x="1065276" y="914273"/>
                    <a:pt x="1066419" y="908685"/>
                  </a:cubicBezTo>
                  <a:cubicBezTo>
                    <a:pt x="1085361" y="911305"/>
                    <a:pt x="1104640" y="910008"/>
                    <a:pt x="1123061" y="904875"/>
                  </a:cubicBezTo>
                  <a:cubicBezTo>
                    <a:pt x="1093216" y="885190"/>
                    <a:pt x="1067054" y="915289"/>
                    <a:pt x="1040765" y="899541"/>
                  </a:cubicBezTo>
                  <a:cubicBezTo>
                    <a:pt x="1045972" y="881761"/>
                    <a:pt x="1055116" y="904875"/>
                    <a:pt x="1056386" y="886841"/>
                  </a:cubicBezTo>
                  <a:cubicBezTo>
                    <a:pt x="1070737" y="906145"/>
                    <a:pt x="1101598" y="885698"/>
                    <a:pt x="1130935" y="892048"/>
                  </a:cubicBezTo>
                  <a:cubicBezTo>
                    <a:pt x="1131824" y="899668"/>
                    <a:pt x="1128776" y="900557"/>
                    <a:pt x="1125728" y="900938"/>
                  </a:cubicBezTo>
                  <a:cubicBezTo>
                    <a:pt x="1126617" y="910971"/>
                    <a:pt x="1138428" y="902843"/>
                    <a:pt x="1143635" y="905637"/>
                  </a:cubicBezTo>
                  <a:cubicBezTo>
                    <a:pt x="1142873" y="899541"/>
                    <a:pt x="1137285" y="901954"/>
                    <a:pt x="1133348" y="901065"/>
                  </a:cubicBezTo>
                  <a:cubicBezTo>
                    <a:pt x="1144905" y="885444"/>
                    <a:pt x="1155192" y="888365"/>
                    <a:pt x="1177290" y="883666"/>
                  </a:cubicBezTo>
                  <a:cubicBezTo>
                    <a:pt x="1175893" y="879475"/>
                    <a:pt x="1170305" y="876935"/>
                    <a:pt x="1174877" y="874776"/>
                  </a:cubicBezTo>
                  <a:cubicBezTo>
                    <a:pt x="1159383" y="859536"/>
                    <a:pt x="1145794" y="886714"/>
                    <a:pt x="1130935" y="887476"/>
                  </a:cubicBezTo>
                  <a:cubicBezTo>
                    <a:pt x="1110996" y="862965"/>
                    <a:pt x="1092835" y="880364"/>
                    <a:pt x="1069213" y="882269"/>
                  </a:cubicBezTo>
                  <a:cubicBezTo>
                    <a:pt x="1065784" y="882269"/>
                    <a:pt x="1069213" y="856869"/>
                    <a:pt x="1077214" y="864616"/>
                  </a:cubicBezTo>
                  <a:cubicBezTo>
                    <a:pt x="1071880" y="850265"/>
                    <a:pt x="1051814" y="864616"/>
                    <a:pt x="1036066" y="859663"/>
                  </a:cubicBezTo>
                  <a:cubicBezTo>
                    <a:pt x="1039241" y="875665"/>
                    <a:pt x="1044448" y="861060"/>
                    <a:pt x="1051433" y="868680"/>
                  </a:cubicBezTo>
                  <a:cubicBezTo>
                    <a:pt x="1048512" y="877316"/>
                    <a:pt x="1036574" y="869696"/>
                    <a:pt x="1035812" y="881380"/>
                  </a:cubicBezTo>
                  <a:cubicBezTo>
                    <a:pt x="1023112" y="873252"/>
                    <a:pt x="1015238" y="879856"/>
                    <a:pt x="1004824" y="894080"/>
                  </a:cubicBezTo>
                  <a:cubicBezTo>
                    <a:pt x="994410" y="883793"/>
                    <a:pt x="1014095" y="890016"/>
                    <a:pt x="1010158" y="876427"/>
                  </a:cubicBezTo>
                  <a:cubicBezTo>
                    <a:pt x="1009142" y="866394"/>
                    <a:pt x="997458" y="874395"/>
                    <a:pt x="992124" y="871728"/>
                  </a:cubicBezTo>
                  <a:cubicBezTo>
                    <a:pt x="993395" y="865922"/>
                    <a:pt x="998945" y="862093"/>
                    <a:pt x="1004824" y="862965"/>
                  </a:cubicBezTo>
                  <a:cubicBezTo>
                    <a:pt x="1000506" y="852678"/>
                    <a:pt x="985139" y="861060"/>
                    <a:pt x="976503" y="858266"/>
                  </a:cubicBezTo>
                  <a:cubicBezTo>
                    <a:pt x="974344" y="881761"/>
                    <a:pt x="990219" y="850646"/>
                    <a:pt x="986663" y="871728"/>
                  </a:cubicBezTo>
                  <a:cubicBezTo>
                    <a:pt x="945388" y="877824"/>
                    <a:pt x="924179" y="857504"/>
                    <a:pt x="909193" y="893064"/>
                  </a:cubicBezTo>
                  <a:cubicBezTo>
                    <a:pt x="909955" y="899160"/>
                    <a:pt x="915670" y="896874"/>
                    <a:pt x="919480" y="897636"/>
                  </a:cubicBezTo>
                  <a:cubicBezTo>
                    <a:pt x="927608" y="903986"/>
                    <a:pt x="910336" y="901954"/>
                    <a:pt x="906780" y="901954"/>
                  </a:cubicBezTo>
                  <a:cubicBezTo>
                    <a:pt x="908558" y="892175"/>
                    <a:pt x="899668" y="887730"/>
                    <a:pt x="909574" y="888619"/>
                  </a:cubicBezTo>
                  <a:cubicBezTo>
                    <a:pt x="894588" y="883249"/>
                    <a:pt x="878204" y="883249"/>
                    <a:pt x="863219" y="888619"/>
                  </a:cubicBezTo>
                  <a:cubicBezTo>
                    <a:pt x="863219" y="884428"/>
                    <a:pt x="866394" y="885317"/>
                    <a:pt x="868426" y="884428"/>
                  </a:cubicBezTo>
                  <a:cubicBezTo>
                    <a:pt x="870712" y="867664"/>
                    <a:pt x="857123" y="868426"/>
                    <a:pt x="863600" y="857631"/>
                  </a:cubicBezTo>
                  <a:cubicBezTo>
                    <a:pt x="847852" y="857631"/>
                    <a:pt x="838200" y="856488"/>
                    <a:pt x="830072" y="861695"/>
                  </a:cubicBezTo>
                  <a:cubicBezTo>
                    <a:pt x="837946" y="871601"/>
                    <a:pt x="842772" y="861695"/>
                    <a:pt x="850646" y="861695"/>
                  </a:cubicBezTo>
                  <a:cubicBezTo>
                    <a:pt x="851408" y="879729"/>
                    <a:pt x="834517" y="866394"/>
                    <a:pt x="827405" y="870204"/>
                  </a:cubicBezTo>
                  <a:cubicBezTo>
                    <a:pt x="830199" y="883793"/>
                    <a:pt x="843407" y="877189"/>
                    <a:pt x="858139" y="879475"/>
                  </a:cubicBezTo>
                  <a:cubicBezTo>
                    <a:pt x="811149" y="899160"/>
                    <a:pt x="763270" y="881888"/>
                    <a:pt x="724408" y="882523"/>
                  </a:cubicBezTo>
                  <a:cubicBezTo>
                    <a:pt x="731012" y="875411"/>
                    <a:pt x="744220" y="882523"/>
                    <a:pt x="755269" y="873887"/>
                  </a:cubicBezTo>
                  <a:cubicBezTo>
                    <a:pt x="749609" y="867199"/>
                    <a:pt x="740989" y="863770"/>
                    <a:pt x="732282" y="864743"/>
                  </a:cubicBezTo>
                  <a:cubicBezTo>
                    <a:pt x="732282" y="869950"/>
                    <a:pt x="736981" y="868553"/>
                    <a:pt x="739902" y="869315"/>
                  </a:cubicBezTo>
                  <a:cubicBezTo>
                    <a:pt x="721741" y="870585"/>
                    <a:pt x="708914" y="861949"/>
                    <a:pt x="680847" y="864108"/>
                  </a:cubicBezTo>
                  <a:cubicBezTo>
                    <a:pt x="681736" y="874141"/>
                    <a:pt x="694436" y="864108"/>
                    <a:pt x="696214" y="873252"/>
                  </a:cubicBezTo>
                  <a:cubicBezTo>
                    <a:pt x="689610" y="884809"/>
                    <a:pt x="676656" y="875030"/>
                    <a:pt x="672846" y="881888"/>
                  </a:cubicBezTo>
                  <a:cubicBezTo>
                    <a:pt x="665861" y="884936"/>
                    <a:pt x="675005" y="860933"/>
                    <a:pt x="667893" y="863981"/>
                  </a:cubicBezTo>
                  <a:cubicBezTo>
                    <a:pt x="662813" y="879602"/>
                    <a:pt x="653542" y="855726"/>
                    <a:pt x="639572" y="872617"/>
                  </a:cubicBezTo>
                  <a:cubicBezTo>
                    <a:pt x="636524" y="866648"/>
                    <a:pt x="638556" y="865632"/>
                    <a:pt x="639572" y="859917"/>
                  </a:cubicBezTo>
                  <a:cubicBezTo>
                    <a:pt x="623570" y="862838"/>
                    <a:pt x="610362" y="850265"/>
                    <a:pt x="595757" y="868299"/>
                  </a:cubicBezTo>
                  <a:cubicBezTo>
                    <a:pt x="595757" y="876300"/>
                    <a:pt x="598805" y="877697"/>
                    <a:pt x="598043" y="886079"/>
                  </a:cubicBezTo>
                  <a:cubicBezTo>
                    <a:pt x="587756" y="883031"/>
                    <a:pt x="583311" y="890270"/>
                    <a:pt x="574929" y="890270"/>
                  </a:cubicBezTo>
                  <a:cubicBezTo>
                    <a:pt x="600329" y="902970"/>
                    <a:pt x="625729" y="897382"/>
                    <a:pt x="654431" y="909066"/>
                  </a:cubicBezTo>
                  <a:cubicBezTo>
                    <a:pt x="662559" y="889508"/>
                    <a:pt x="667131" y="887349"/>
                    <a:pt x="685673" y="882777"/>
                  </a:cubicBezTo>
                  <a:cubicBezTo>
                    <a:pt x="694944" y="884555"/>
                    <a:pt x="691769" y="907161"/>
                    <a:pt x="705993" y="900811"/>
                  </a:cubicBezTo>
                  <a:cubicBezTo>
                    <a:pt x="705993" y="895477"/>
                    <a:pt x="701294" y="896874"/>
                    <a:pt x="698373" y="896112"/>
                  </a:cubicBezTo>
                  <a:cubicBezTo>
                    <a:pt x="711073" y="894207"/>
                    <a:pt x="730504" y="900557"/>
                    <a:pt x="744601" y="901192"/>
                  </a:cubicBezTo>
                  <a:cubicBezTo>
                    <a:pt x="737616" y="926592"/>
                    <a:pt x="719201" y="901192"/>
                    <a:pt x="711073" y="909701"/>
                  </a:cubicBezTo>
                  <a:cubicBezTo>
                    <a:pt x="711073" y="919353"/>
                    <a:pt x="720090" y="911733"/>
                    <a:pt x="723773" y="914273"/>
                  </a:cubicBezTo>
                  <a:cubicBezTo>
                    <a:pt x="720217" y="920623"/>
                    <a:pt x="712216" y="925957"/>
                    <a:pt x="708279" y="918591"/>
                  </a:cubicBezTo>
                  <a:cubicBezTo>
                    <a:pt x="701167" y="922401"/>
                    <a:pt x="713994" y="936625"/>
                    <a:pt x="700405" y="931291"/>
                  </a:cubicBezTo>
                  <a:cubicBezTo>
                    <a:pt x="705321" y="937491"/>
                    <a:pt x="712952" y="940904"/>
                    <a:pt x="720852" y="940435"/>
                  </a:cubicBezTo>
                  <a:cubicBezTo>
                    <a:pt x="717169" y="950595"/>
                    <a:pt x="702945" y="941832"/>
                    <a:pt x="695452" y="944626"/>
                  </a:cubicBezTo>
                  <a:cubicBezTo>
                    <a:pt x="695452" y="970026"/>
                    <a:pt x="735838" y="947801"/>
                    <a:pt x="728599" y="971677"/>
                  </a:cubicBezTo>
                  <a:cubicBezTo>
                    <a:pt x="735457" y="971677"/>
                    <a:pt x="743331" y="973582"/>
                    <a:pt x="746633" y="967486"/>
                  </a:cubicBezTo>
                  <a:cubicBezTo>
                    <a:pt x="745744" y="957453"/>
                    <a:pt x="733044" y="967486"/>
                    <a:pt x="731393" y="958342"/>
                  </a:cubicBezTo>
                  <a:cubicBezTo>
                    <a:pt x="747522" y="945642"/>
                    <a:pt x="800989" y="965581"/>
                    <a:pt x="823849" y="968375"/>
                  </a:cubicBezTo>
                  <a:cubicBezTo>
                    <a:pt x="799048" y="972715"/>
                    <a:pt x="773597" y="971545"/>
                    <a:pt x="749300" y="964946"/>
                  </a:cubicBezTo>
                  <a:cubicBezTo>
                    <a:pt x="749300" y="979043"/>
                    <a:pt x="757555" y="980059"/>
                    <a:pt x="767207" y="978535"/>
                  </a:cubicBezTo>
                  <a:cubicBezTo>
                    <a:pt x="774827" y="982726"/>
                    <a:pt x="774827" y="993521"/>
                    <a:pt x="767207" y="982980"/>
                  </a:cubicBezTo>
                  <a:cubicBezTo>
                    <a:pt x="720598" y="984123"/>
                    <a:pt x="702818" y="960120"/>
                    <a:pt x="661924" y="968502"/>
                  </a:cubicBezTo>
                  <a:cubicBezTo>
                    <a:pt x="674624" y="980059"/>
                    <a:pt x="644144" y="975868"/>
                    <a:pt x="636524" y="972566"/>
                  </a:cubicBezTo>
                  <a:cubicBezTo>
                    <a:pt x="633730" y="987552"/>
                    <a:pt x="644398" y="979678"/>
                    <a:pt x="649224" y="981710"/>
                  </a:cubicBezTo>
                  <a:cubicBezTo>
                    <a:pt x="604647" y="989965"/>
                    <a:pt x="526542" y="964311"/>
                    <a:pt x="479425" y="984123"/>
                  </a:cubicBezTo>
                  <a:cubicBezTo>
                    <a:pt x="460121" y="964692"/>
                    <a:pt x="454025" y="994918"/>
                    <a:pt x="435737" y="974852"/>
                  </a:cubicBezTo>
                  <a:cubicBezTo>
                    <a:pt x="434975" y="995299"/>
                    <a:pt x="396367" y="966343"/>
                    <a:pt x="381635" y="982980"/>
                  </a:cubicBezTo>
                  <a:cubicBezTo>
                    <a:pt x="385445" y="998601"/>
                    <a:pt x="400685" y="994537"/>
                    <a:pt x="404495" y="1010031"/>
                  </a:cubicBezTo>
                  <a:cubicBezTo>
                    <a:pt x="415671" y="1010031"/>
                    <a:pt x="421005" y="999871"/>
                    <a:pt x="432943" y="1001522"/>
                  </a:cubicBezTo>
                  <a:cubicBezTo>
                    <a:pt x="430784" y="994918"/>
                    <a:pt x="424688" y="994918"/>
                    <a:pt x="420243" y="992505"/>
                  </a:cubicBezTo>
                  <a:cubicBezTo>
                    <a:pt x="423418" y="980567"/>
                    <a:pt x="433705" y="992505"/>
                    <a:pt x="438277" y="992505"/>
                  </a:cubicBezTo>
                  <a:cubicBezTo>
                    <a:pt x="438277" y="996061"/>
                    <a:pt x="435610" y="996950"/>
                    <a:pt x="435610" y="1001395"/>
                  </a:cubicBezTo>
                  <a:cubicBezTo>
                    <a:pt x="445897" y="1005078"/>
                    <a:pt x="466090" y="1014095"/>
                    <a:pt x="468884" y="1015111"/>
                  </a:cubicBezTo>
                  <a:cubicBezTo>
                    <a:pt x="492633" y="1026922"/>
                    <a:pt x="473964" y="1014095"/>
                    <a:pt x="461137" y="1015111"/>
                  </a:cubicBezTo>
                  <a:cubicBezTo>
                    <a:pt x="424561" y="1018032"/>
                    <a:pt x="353695" y="1009650"/>
                    <a:pt x="314833" y="991235"/>
                  </a:cubicBezTo>
                  <a:cubicBezTo>
                    <a:pt x="310769" y="991235"/>
                    <a:pt x="304927" y="993267"/>
                    <a:pt x="304546" y="986663"/>
                  </a:cubicBezTo>
                  <a:lnTo>
                    <a:pt x="314833" y="986663"/>
                  </a:lnTo>
                  <a:cubicBezTo>
                    <a:pt x="323494" y="991317"/>
                    <a:pt x="333440" y="993012"/>
                    <a:pt x="343154" y="991489"/>
                  </a:cubicBezTo>
                  <a:cubicBezTo>
                    <a:pt x="347014" y="986397"/>
                    <a:pt x="348908" y="980084"/>
                    <a:pt x="348488" y="973709"/>
                  </a:cubicBezTo>
                  <a:cubicBezTo>
                    <a:pt x="344043" y="972058"/>
                    <a:pt x="343535" y="977138"/>
                    <a:pt x="343154" y="982472"/>
                  </a:cubicBezTo>
                  <a:cubicBezTo>
                    <a:pt x="341376" y="972439"/>
                    <a:pt x="332359" y="974471"/>
                    <a:pt x="327914" y="969010"/>
                  </a:cubicBezTo>
                  <a:cubicBezTo>
                    <a:pt x="321437" y="970788"/>
                    <a:pt x="330200" y="981710"/>
                    <a:pt x="335534" y="978027"/>
                  </a:cubicBezTo>
                  <a:cubicBezTo>
                    <a:pt x="334264" y="987933"/>
                    <a:pt x="322834" y="979678"/>
                    <a:pt x="317500" y="982218"/>
                  </a:cubicBezTo>
                  <a:cubicBezTo>
                    <a:pt x="324485" y="966089"/>
                    <a:pt x="308610" y="958469"/>
                    <a:pt x="297180" y="959739"/>
                  </a:cubicBezTo>
                  <a:cubicBezTo>
                    <a:pt x="301244" y="975233"/>
                    <a:pt x="308610" y="959739"/>
                    <a:pt x="314960" y="973328"/>
                  </a:cubicBezTo>
                  <a:cubicBezTo>
                    <a:pt x="297307" y="981329"/>
                    <a:pt x="268859" y="969772"/>
                    <a:pt x="258699" y="950468"/>
                  </a:cubicBezTo>
                  <a:cubicBezTo>
                    <a:pt x="248158" y="958596"/>
                    <a:pt x="244475" y="954532"/>
                    <a:pt x="227711" y="954532"/>
                  </a:cubicBezTo>
                  <a:cubicBezTo>
                    <a:pt x="230886" y="948690"/>
                    <a:pt x="228854" y="947547"/>
                    <a:pt x="227711" y="941070"/>
                  </a:cubicBezTo>
                  <a:cubicBezTo>
                    <a:pt x="209677" y="937895"/>
                    <a:pt x="199390" y="948309"/>
                    <a:pt x="181356" y="945134"/>
                  </a:cubicBezTo>
                  <a:cubicBezTo>
                    <a:pt x="183896" y="940562"/>
                    <a:pt x="186563" y="936117"/>
                    <a:pt x="189230" y="932434"/>
                  </a:cubicBezTo>
                  <a:cubicBezTo>
                    <a:pt x="186690" y="923671"/>
                    <a:pt x="178689" y="943483"/>
                    <a:pt x="168656" y="936625"/>
                  </a:cubicBezTo>
                  <a:cubicBezTo>
                    <a:pt x="187960" y="929513"/>
                    <a:pt x="155067" y="917956"/>
                    <a:pt x="155956" y="932053"/>
                  </a:cubicBezTo>
                  <a:cubicBezTo>
                    <a:pt x="148463" y="927989"/>
                    <a:pt x="153162" y="925322"/>
                    <a:pt x="153543" y="914146"/>
                  </a:cubicBezTo>
                  <a:cubicBezTo>
                    <a:pt x="146431" y="933577"/>
                    <a:pt x="127381" y="916559"/>
                    <a:pt x="115443" y="918083"/>
                  </a:cubicBezTo>
                  <a:cubicBezTo>
                    <a:pt x="114808" y="920623"/>
                    <a:pt x="119380" y="923925"/>
                    <a:pt x="120523" y="922655"/>
                  </a:cubicBezTo>
                  <a:cubicBezTo>
                    <a:pt x="96520" y="948055"/>
                    <a:pt x="77216" y="894588"/>
                    <a:pt x="69723" y="873125"/>
                  </a:cubicBezTo>
                  <a:cubicBezTo>
                    <a:pt x="77597" y="869950"/>
                    <a:pt x="78994" y="877697"/>
                    <a:pt x="85090" y="877824"/>
                  </a:cubicBezTo>
                  <a:cubicBezTo>
                    <a:pt x="82296" y="869315"/>
                    <a:pt x="82296" y="856234"/>
                    <a:pt x="72390" y="859790"/>
                  </a:cubicBezTo>
                  <a:cubicBezTo>
                    <a:pt x="73787" y="835152"/>
                    <a:pt x="76835" y="827024"/>
                    <a:pt x="62611" y="823976"/>
                  </a:cubicBezTo>
                  <a:cubicBezTo>
                    <a:pt x="61214" y="817626"/>
                    <a:pt x="72771" y="813308"/>
                    <a:pt x="65278" y="810641"/>
                  </a:cubicBezTo>
                  <a:cubicBezTo>
                    <a:pt x="66929" y="797941"/>
                    <a:pt x="69215" y="817626"/>
                    <a:pt x="72898" y="815213"/>
                  </a:cubicBezTo>
                  <a:cubicBezTo>
                    <a:pt x="72898" y="810006"/>
                    <a:pt x="73660" y="807339"/>
                    <a:pt x="75565" y="806323"/>
                  </a:cubicBezTo>
                  <a:cubicBezTo>
                    <a:pt x="73406" y="795528"/>
                    <a:pt x="61341" y="801370"/>
                    <a:pt x="62865" y="783971"/>
                  </a:cubicBezTo>
                  <a:lnTo>
                    <a:pt x="73152" y="783971"/>
                  </a:lnTo>
                  <a:cubicBezTo>
                    <a:pt x="60445" y="769976"/>
                    <a:pt x="45873" y="757797"/>
                    <a:pt x="29845" y="747776"/>
                  </a:cubicBezTo>
                  <a:cubicBezTo>
                    <a:pt x="45085" y="750570"/>
                    <a:pt x="69596" y="762254"/>
                    <a:pt x="86360" y="757428"/>
                  </a:cubicBezTo>
                  <a:cubicBezTo>
                    <a:pt x="86995" y="749681"/>
                    <a:pt x="82042" y="745744"/>
                    <a:pt x="86360" y="743966"/>
                  </a:cubicBezTo>
                  <a:cubicBezTo>
                    <a:pt x="86360" y="732663"/>
                    <a:pt x="77851" y="735076"/>
                    <a:pt x="70993" y="734822"/>
                  </a:cubicBezTo>
                  <a:cubicBezTo>
                    <a:pt x="72263" y="718947"/>
                    <a:pt x="84582" y="722122"/>
                    <a:pt x="94361" y="722122"/>
                  </a:cubicBezTo>
                  <a:cubicBezTo>
                    <a:pt x="80010" y="714248"/>
                    <a:pt x="81026" y="712470"/>
                    <a:pt x="99568" y="713232"/>
                  </a:cubicBezTo>
                  <a:cubicBezTo>
                    <a:pt x="92710" y="702945"/>
                    <a:pt x="95377" y="688975"/>
                    <a:pt x="74168" y="699516"/>
                  </a:cubicBezTo>
                  <a:cubicBezTo>
                    <a:pt x="80518" y="686816"/>
                    <a:pt x="80137" y="689102"/>
                    <a:pt x="89662" y="686816"/>
                  </a:cubicBezTo>
                  <a:cubicBezTo>
                    <a:pt x="75565" y="673354"/>
                    <a:pt x="69596" y="680212"/>
                    <a:pt x="61595" y="668528"/>
                  </a:cubicBezTo>
                  <a:cubicBezTo>
                    <a:pt x="62357" y="669671"/>
                    <a:pt x="73279" y="649986"/>
                    <a:pt x="59182" y="655828"/>
                  </a:cubicBezTo>
                  <a:cubicBezTo>
                    <a:pt x="61976" y="643128"/>
                    <a:pt x="70104" y="657225"/>
                    <a:pt x="74676" y="655828"/>
                  </a:cubicBezTo>
                  <a:cubicBezTo>
                    <a:pt x="69342" y="644398"/>
                    <a:pt x="58293" y="643128"/>
                    <a:pt x="59563" y="620014"/>
                  </a:cubicBezTo>
                  <a:cubicBezTo>
                    <a:pt x="63373" y="622300"/>
                    <a:pt x="66040" y="626618"/>
                    <a:pt x="69723" y="629031"/>
                  </a:cubicBezTo>
                  <a:cubicBezTo>
                    <a:pt x="76835" y="625094"/>
                    <a:pt x="64516" y="618236"/>
                    <a:pt x="62230" y="615569"/>
                  </a:cubicBezTo>
                  <a:cubicBezTo>
                    <a:pt x="63373" y="605663"/>
                    <a:pt x="74930" y="613918"/>
                    <a:pt x="80264" y="611378"/>
                  </a:cubicBezTo>
                  <a:cubicBezTo>
                    <a:pt x="77470" y="605790"/>
                    <a:pt x="78105" y="602107"/>
                    <a:pt x="82931" y="602361"/>
                  </a:cubicBezTo>
                  <a:cubicBezTo>
                    <a:pt x="76200" y="594741"/>
                    <a:pt x="67564" y="587629"/>
                    <a:pt x="59944" y="593344"/>
                  </a:cubicBezTo>
                  <a:cubicBezTo>
                    <a:pt x="56642" y="586232"/>
                    <a:pt x="81788" y="581787"/>
                    <a:pt x="83058" y="593344"/>
                  </a:cubicBezTo>
                  <a:cubicBezTo>
                    <a:pt x="86995" y="578866"/>
                    <a:pt x="88138" y="580644"/>
                    <a:pt x="98552" y="584581"/>
                  </a:cubicBezTo>
                  <a:cubicBezTo>
                    <a:pt x="92214" y="568147"/>
                    <a:pt x="79335" y="555083"/>
                    <a:pt x="62992" y="548513"/>
                  </a:cubicBezTo>
                  <a:cubicBezTo>
                    <a:pt x="70485" y="538988"/>
                    <a:pt x="84582" y="555498"/>
                    <a:pt x="96393" y="553339"/>
                  </a:cubicBezTo>
                  <a:cubicBezTo>
                    <a:pt x="88043" y="544537"/>
                    <a:pt x="77397" y="538246"/>
                    <a:pt x="65659" y="535178"/>
                  </a:cubicBezTo>
                  <a:cubicBezTo>
                    <a:pt x="70358" y="522478"/>
                    <a:pt x="79375" y="537972"/>
                    <a:pt x="86233" y="535178"/>
                  </a:cubicBezTo>
                  <a:cubicBezTo>
                    <a:pt x="75438" y="522478"/>
                    <a:pt x="59055" y="519938"/>
                    <a:pt x="45339" y="512445"/>
                  </a:cubicBezTo>
                  <a:cubicBezTo>
                    <a:pt x="68961" y="506222"/>
                    <a:pt x="93472" y="535940"/>
                    <a:pt x="127508" y="526669"/>
                  </a:cubicBezTo>
                  <a:cubicBezTo>
                    <a:pt x="89916" y="502285"/>
                    <a:pt x="46736" y="490601"/>
                    <a:pt x="10922" y="466725"/>
                  </a:cubicBezTo>
                  <a:cubicBezTo>
                    <a:pt x="27940" y="458343"/>
                    <a:pt x="44831" y="488061"/>
                    <a:pt x="69850" y="480822"/>
                  </a:cubicBezTo>
                  <a:cubicBezTo>
                    <a:pt x="57150" y="470535"/>
                    <a:pt x="68834" y="470535"/>
                    <a:pt x="77724" y="476504"/>
                  </a:cubicBezTo>
                  <a:cubicBezTo>
                    <a:pt x="76568" y="470582"/>
                    <a:pt x="71007" y="466578"/>
                    <a:pt x="65024" y="467360"/>
                  </a:cubicBezTo>
                  <a:cubicBezTo>
                    <a:pt x="65786" y="455549"/>
                    <a:pt x="70485" y="452755"/>
                    <a:pt x="60071" y="453898"/>
                  </a:cubicBezTo>
                  <a:cubicBezTo>
                    <a:pt x="68707" y="442341"/>
                    <a:pt x="81915" y="460502"/>
                    <a:pt x="96012" y="453898"/>
                  </a:cubicBezTo>
                  <a:cubicBezTo>
                    <a:pt x="96012" y="445643"/>
                    <a:pt x="87376" y="450977"/>
                    <a:pt x="85852" y="444881"/>
                  </a:cubicBezTo>
                  <a:cubicBezTo>
                    <a:pt x="92456" y="441452"/>
                    <a:pt x="95758" y="432181"/>
                    <a:pt x="104013" y="432181"/>
                  </a:cubicBezTo>
                  <a:cubicBezTo>
                    <a:pt x="104013" y="422402"/>
                    <a:pt x="97663" y="422529"/>
                    <a:pt x="91313" y="423037"/>
                  </a:cubicBezTo>
                  <a:cubicBezTo>
                    <a:pt x="88519" y="410337"/>
                    <a:pt x="108712" y="426085"/>
                    <a:pt x="116713" y="423037"/>
                  </a:cubicBezTo>
                  <a:cubicBezTo>
                    <a:pt x="110236" y="411099"/>
                    <a:pt x="91313" y="411353"/>
                    <a:pt x="85979" y="409448"/>
                  </a:cubicBezTo>
                  <a:cubicBezTo>
                    <a:pt x="91567" y="390779"/>
                    <a:pt x="106553" y="411099"/>
                    <a:pt x="116967" y="400939"/>
                  </a:cubicBezTo>
                  <a:cubicBezTo>
                    <a:pt x="110871" y="386080"/>
                    <a:pt x="95377" y="386461"/>
                    <a:pt x="88900" y="383159"/>
                  </a:cubicBezTo>
                  <a:cubicBezTo>
                    <a:pt x="95885" y="361569"/>
                    <a:pt x="116459" y="387858"/>
                    <a:pt x="132715" y="379222"/>
                  </a:cubicBezTo>
                  <a:cubicBezTo>
                    <a:pt x="130937" y="363220"/>
                    <a:pt x="109982" y="379222"/>
                    <a:pt x="112268" y="356743"/>
                  </a:cubicBezTo>
                  <a:cubicBezTo>
                    <a:pt x="120650" y="357759"/>
                    <a:pt x="123317" y="348869"/>
                    <a:pt x="132969" y="352425"/>
                  </a:cubicBezTo>
                  <a:cubicBezTo>
                    <a:pt x="124206" y="336677"/>
                    <a:pt x="104013" y="339725"/>
                    <a:pt x="86741" y="338582"/>
                  </a:cubicBezTo>
                  <a:cubicBezTo>
                    <a:pt x="96647" y="319786"/>
                    <a:pt x="126873" y="337185"/>
                    <a:pt x="140970" y="325882"/>
                  </a:cubicBezTo>
                  <a:cubicBezTo>
                    <a:pt x="135763" y="313182"/>
                    <a:pt x="122936" y="312420"/>
                    <a:pt x="112903" y="307721"/>
                  </a:cubicBezTo>
                  <a:cubicBezTo>
                    <a:pt x="112903" y="302514"/>
                    <a:pt x="117602" y="304038"/>
                    <a:pt x="120650" y="303403"/>
                  </a:cubicBezTo>
                  <a:cubicBezTo>
                    <a:pt x="119634" y="293370"/>
                    <a:pt x="107950" y="301371"/>
                    <a:pt x="102743" y="298704"/>
                  </a:cubicBezTo>
                  <a:cubicBezTo>
                    <a:pt x="105918" y="286004"/>
                    <a:pt x="118618" y="290576"/>
                    <a:pt x="128143" y="290068"/>
                  </a:cubicBezTo>
                  <a:cubicBezTo>
                    <a:pt x="117602" y="278384"/>
                    <a:pt x="132080" y="280924"/>
                    <a:pt x="133477" y="276733"/>
                  </a:cubicBezTo>
                  <a:cubicBezTo>
                    <a:pt x="125349" y="266954"/>
                    <a:pt x="109982" y="269748"/>
                    <a:pt x="100076" y="263017"/>
                  </a:cubicBezTo>
                  <a:cubicBezTo>
                    <a:pt x="100076" y="253365"/>
                    <a:pt x="109347" y="261112"/>
                    <a:pt x="112776" y="258699"/>
                  </a:cubicBezTo>
                  <a:cubicBezTo>
                    <a:pt x="109269" y="252245"/>
                    <a:pt x="102154" y="248611"/>
                    <a:pt x="94869" y="249555"/>
                  </a:cubicBezTo>
                  <a:cubicBezTo>
                    <a:pt x="106680" y="235839"/>
                    <a:pt x="124206" y="236855"/>
                    <a:pt x="143891" y="241300"/>
                  </a:cubicBezTo>
                  <a:cubicBezTo>
                    <a:pt x="141097" y="224155"/>
                    <a:pt x="125222" y="228600"/>
                    <a:pt x="118491" y="218694"/>
                  </a:cubicBezTo>
                  <a:cubicBezTo>
                    <a:pt x="118491" y="209042"/>
                    <a:pt x="127635" y="216789"/>
                    <a:pt x="131191" y="214376"/>
                  </a:cubicBezTo>
                  <a:cubicBezTo>
                    <a:pt x="115189" y="226441"/>
                    <a:pt x="159512" y="229997"/>
                    <a:pt x="159512" y="214376"/>
                  </a:cubicBezTo>
                  <a:cubicBezTo>
                    <a:pt x="146812" y="203962"/>
                    <a:pt x="122682" y="212471"/>
                    <a:pt x="105537" y="209423"/>
                  </a:cubicBezTo>
                  <a:cubicBezTo>
                    <a:pt x="102235" y="210693"/>
                    <a:pt x="101600" y="205359"/>
                    <a:pt x="98679" y="205359"/>
                  </a:cubicBezTo>
                  <a:cubicBezTo>
                    <a:pt x="63373" y="204470"/>
                    <a:pt x="85979" y="202565"/>
                    <a:pt x="104013" y="196469"/>
                  </a:cubicBezTo>
                  <a:cubicBezTo>
                    <a:pt x="91313" y="185293"/>
                    <a:pt x="73533" y="183769"/>
                    <a:pt x="57785" y="178181"/>
                  </a:cubicBezTo>
                  <a:cubicBezTo>
                    <a:pt x="75946" y="164846"/>
                    <a:pt x="127254" y="171323"/>
                    <a:pt x="160909" y="170434"/>
                  </a:cubicBezTo>
                  <a:cubicBezTo>
                    <a:pt x="157861" y="184277"/>
                    <a:pt x="158115" y="184658"/>
                    <a:pt x="168402" y="183896"/>
                  </a:cubicBezTo>
                  <a:cubicBezTo>
                    <a:pt x="164719" y="193929"/>
                    <a:pt x="150495" y="185293"/>
                    <a:pt x="143002" y="187960"/>
                  </a:cubicBezTo>
                  <a:cubicBezTo>
                    <a:pt x="156845" y="193802"/>
                    <a:pt x="185039" y="207137"/>
                    <a:pt x="193802" y="193040"/>
                  </a:cubicBezTo>
                  <a:cubicBezTo>
                    <a:pt x="185928" y="191770"/>
                    <a:pt x="188849" y="172212"/>
                    <a:pt x="178562" y="175006"/>
                  </a:cubicBezTo>
                  <a:cubicBezTo>
                    <a:pt x="187452" y="179832"/>
                    <a:pt x="187452" y="153543"/>
                    <a:pt x="183896" y="162306"/>
                  </a:cubicBezTo>
                  <a:cubicBezTo>
                    <a:pt x="187579" y="153670"/>
                    <a:pt x="197485" y="158496"/>
                    <a:pt x="191897" y="140081"/>
                  </a:cubicBezTo>
                  <a:cubicBezTo>
                    <a:pt x="226314" y="135255"/>
                    <a:pt x="271907" y="93599"/>
                    <a:pt x="299974" y="132334"/>
                  </a:cubicBezTo>
                  <a:cubicBezTo>
                    <a:pt x="281488" y="127871"/>
                    <a:pt x="262439" y="126202"/>
                    <a:pt x="243459" y="127381"/>
                  </a:cubicBezTo>
                  <a:cubicBezTo>
                    <a:pt x="270764" y="140081"/>
                    <a:pt x="287655" y="136144"/>
                    <a:pt x="318008" y="137033"/>
                  </a:cubicBezTo>
                  <a:cubicBezTo>
                    <a:pt x="318008" y="124333"/>
                    <a:pt x="298831" y="143129"/>
                    <a:pt x="302641" y="123571"/>
                  </a:cubicBezTo>
                  <a:cubicBezTo>
                    <a:pt x="339598" y="140081"/>
                    <a:pt x="348615" y="131572"/>
                    <a:pt x="392557" y="137922"/>
                  </a:cubicBezTo>
                  <a:cubicBezTo>
                    <a:pt x="386588" y="123063"/>
                    <a:pt x="376174" y="115951"/>
                    <a:pt x="377698" y="88773"/>
                  </a:cubicBezTo>
                  <a:cubicBezTo>
                    <a:pt x="343535" y="87249"/>
                    <a:pt x="311785" y="77978"/>
                    <a:pt x="284988" y="96520"/>
                  </a:cubicBezTo>
                  <a:cubicBezTo>
                    <a:pt x="367030" y="60452"/>
                    <a:pt x="474599" y="82423"/>
                    <a:pt x="557784" y="86233"/>
                  </a:cubicBezTo>
                  <a:cubicBezTo>
                    <a:pt x="510667" y="78613"/>
                    <a:pt x="465582" y="97282"/>
                    <a:pt x="426593" y="89281"/>
                  </a:cubicBezTo>
                  <a:cubicBezTo>
                    <a:pt x="432562" y="104267"/>
                    <a:pt x="434721" y="98552"/>
                    <a:pt x="446913" y="102870"/>
                  </a:cubicBezTo>
                  <a:cubicBezTo>
                    <a:pt x="440309" y="114427"/>
                    <a:pt x="434213" y="107823"/>
                    <a:pt x="421513" y="111506"/>
                  </a:cubicBezTo>
                  <a:cubicBezTo>
                    <a:pt x="435864" y="97536"/>
                    <a:pt x="380873" y="101092"/>
                    <a:pt x="421513" y="98806"/>
                  </a:cubicBezTo>
                  <a:cubicBezTo>
                    <a:pt x="410755" y="92132"/>
                    <a:pt x="398216" y="88897"/>
                    <a:pt x="385572" y="89535"/>
                  </a:cubicBezTo>
                  <a:cubicBezTo>
                    <a:pt x="383667" y="104267"/>
                    <a:pt x="389763" y="105791"/>
                    <a:pt x="395732" y="107315"/>
                  </a:cubicBezTo>
                  <a:cubicBezTo>
                    <a:pt x="395732" y="112522"/>
                    <a:pt x="391033" y="111125"/>
                    <a:pt x="387985" y="111760"/>
                  </a:cubicBezTo>
                  <a:cubicBezTo>
                    <a:pt x="410083" y="141605"/>
                    <a:pt x="431165" y="127127"/>
                    <a:pt x="464947" y="125984"/>
                  </a:cubicBezTo>
                  <a:cubicBezTo>
                    <a:pt x="463423" y="135255"/>
                    <a:pt x="460883" y="135382"/>
                    <a:pt x="457200" y="130302"/>
                  </a:cubicBezTo>
                  <a:cubicBezTo>
                    <a:pt x="482600" y="152527"/>
                    <a:pt x="535305" y="144653"/>
                    <a:pt x="570484" y="127127"/>
                  </a:cubicBezTo>
                  <a:cubicBezTo>
                    <a:pt x="561975" y="135763"/>
                    <a:pt x="577977" y="143256"/>
                    <a:pt x="575691" y="127127"/>
                  </a:cubicBezTo>
                  <a:cubicBezTo>
                    <a:pt x="581279" y="132207"/>
                    <a:pt x="589788" y="132334"/>
                    <a:pt x="590804" y="145034"/>
                  </a:cubicBezTo>
                  <a:cubicBezTo>
                    <a:pt x="587629" y="138938"/>
                    <a:pt x="579755" y="140589"/>
                    <a:pt x="572897" y="140462"/>
                  </a:cubicBezTo>
                  <a:cubicBezTo>
                    <a:pt x="595249" y="157099"/>
                    <a:pt x="653542" y="135128"/>
                    <a:pt x="662686" y="168148"/>
                  </a:cubicBezTo>
                  <a:cubicBezTo>
                    <a:pt x="692023" y="165735"/>
                    <a:pt x="730504" y="174498"/>
                    <a:pt x="760349" y="173736"/>
                  </a:cubicBezTo>
                  <a:cubicBezTo>
                    <a:pt x="762508" y="173736"/>
                    <a:pt x="762889" y="164846"/>
                    <a:pt x="763016" y="164846"/>
                  </a:cubicBezTo>
                  <a:cubicBezTo>
                    <a:pt x="779272" y="167005"/>
                    <a:pt x="790702" y="195199"/>
                    <a:pt x="804164" y="169799"/>
                  </a:cubicBezTo>
                  <a:cubicBezTo>
                    <a:pt x="800989" y="175514"/>
                    <a:pt x="803021" y="176784"/>
                    <a:pt x="804164" y="182499"/>
                  </a:cubicBezTo>
                  <a:cubicBezTo>
                    <a:pt x="828548" y="177165"/>
                    <a:pt x="854964" y="182499"/>
                    <a:pt x="866013" y="174371"/>
                  </a:cubicBezTo>
                  <a:cubicBezTo>
                    <a:pt x="846582" y="202311"/>
                    <a:pt x="796163" y="173482"/>
                    <a:pt x="767969" y="195580"/>
                  </a:cubicBezTo>
                  <a:cubicBezTo>
                    <a:pt x="771906" y="208280"/>
                    <a:pt x="763397" y="214376"/>
                    <a:pt x="775462" y="213487"/>
                  </a:cubicBezTo>
                  <a:cubicBezTo>
                    <a:pt x="773049" y="221234"/>
                    <a:pt x="765937" y="220599"/>
                    <a:pt x="765048" y="231140"/>
                  </a:cubicBezTo>
                  <a:cubicBezTo>
                    <a:pt x="805434" y="235839"/>
                    <a:pt x="837057" y="255270"/>
                    <a:pt x="877951" y="259080"/>
                  </a:cubicBezTo>
                  <a:cubicBezTo>
                    <a:pt x="862711" y="239014"/>
                    <a:pt x="881888" y="260731"/>
                    <a:pt x="890651" y="246380"/>
                  </a:cubicBezTo>
                  <a:cubicBezTo>
                    <a:pt x="892048" y="267208"/>
                    <a:pt x="905129" y="261366"/>
                    <a:pt x="913638" y="260096"/>
                  </a:cubicBezTo>
                  <a:cubicBezTo>
                    <a:pt x="900938" y="293243"/>
                    <a:pt x="939038" y="289179"/>
                    <a:pt x="954659" y="278257"/>
                  </a:cubicBezTo>
                  <a:cubicBezTo>
                    <a:pt x="938022" y="300101"/>
                    <a:pt x="965454" y="273685"/>
                    <a:pt x="967359" y="278257"/>
                  </a:cubicBezTo>
                  <a:cubicBezTo>
                    <a:pt x="965581" y="267716"/>
                    <a:pt x="975487" y="266319"/>
                    <a:pt x="975487" y="247015"/>
                  </a:cubicBezTo>
                  <a:cubicBezTo>
                    <a:pt x="980059" y="255397"/>
                    <a:pt x="988187" y="257429"/>
                    <a:pt x="995807" y="260731"/>
                  </a:cubicBezTo>
                  <a:cubicBezTo>
                    <a:pt x="991997" y="280670"/>
                    <a:pt x="985012" y="267843"/>
                    <a:pt x="972566" y="269367"/>
                  </a:cubicBezTo>
                  <a:lnTo>
                    <a:pt x="972566" y="281559"/>
                  </a:lnTo>
                  <a:cubicBezTo>
                    <a:pt x="1003427" y="288290"/>
                    <a:pt x="1028954" y="278765"/>
                    <a:pt x="1062736" y="278130"/>
                  </a:cubicBezTo>
                  <a:cubicBezTo>
                    <a:pt x="1041067" y="271564"/>
                    <a:pt x="1018230" y="269788"/>
                    <a:pt x="995807" y="272923"/>
                  </a:cubicBezTo>
                  <a:cubicBezTo>
                    <a:pt x="1013333" y="239903"/>
                    <a:pt x="1032510" y="279527"/>
                    <a:pt x="1055243" y="251333"/>
                  </a:cubicBezTo>
                  <a:cubicBezTo>
                    <a:pt x="1055243" y="254889"/>
                    <a:pt x="1052703" y="255778"/>
                    <a:pt x="1052576" y="260223"/>
                  </a:cubicBezTo>
                  <a:cubicBezTo>
                    <a:pt x="1084072" y="255270"/>
                    <a:pt x="1115060" y="266319"/>
                    <a:pt x="1147953" y="247523"/>
                  </a:cubicBezTo>
                  <a:cubicBezTo>
                    <a:pt x="1165352" y="267716"/>
                    <a:pt x="1175893" y="247523"/>
                    <a:pt x="1194308" y="248158"/>
                  </a:cubicBezTo>
                  <a:cubicBezTo>
                    <a:pt x="1176274" y="235458"/>
                    <a:pt x="1148334" y="248158"/>
                    <a:pt x="1127379" y="242951"/>
                  </a:cubicBezTo>
                  <a:cubicBezTo>
                    <a:pt x="1124331" y="240411"/>
                    <a:pt x="1129538" y="225806"/>
                    <a:pt x="1117219" y="229489"/>
                  </a:cubicBezTo>
                  <a:cubicBezTo>
                    <a:pt x="1131951" y="245745"/>
                    <a:pt x="1104519" y="231394"/>
                    <a:pt x="1101725" y="242189"/>
                  </a:cubicBezTo>
                  <a:cubicBezTo>
                    <a:pt x="1094232" y="229489"/>
                    <a:pt x="1096264" y="240411"/>
                    <a:pt x="1091692" y="219837"/>
                  </a:cubicBezTo>
                  <a:cubicBezTo>
                    <a:pt x="1102868" y="219075"/>
                    <a:pt x="1104392" y="234315"/>
                    <a:pt x="1114679" y="224536"/>
                  </a:cubicBezTo>
                  <a:cubicBezTo>
                    <a:pt x="1113663" y="220472"/>
                    <a:pt x="1112520" y="216535"/>
                    <a:pt x="1109726" y="215519"/>
                  </a:cubicBezTo>
                  <a:cubicBezTo>
                    <a:pt x="1124077" y="208407"/>
                    <a:pt x="1157351" y="222123"/>
                    <a:pt x="1174115" y="207391"/>
                  </a:cubicBezTo>
                  <a:cubicBezTo>
                    <a:pt x="1174115" y="205105"/>
                    <a:pt x="1159637" y="202565"/>
                    <a:pt x="1171702" y="198374"/>
                  </a:cubicBezTo>
                  <a:cubicBezTo>
                    <a:pt x="1171702" y="188722"/>
                    <a:pt x="1162558" y="196342"/>
                    <a:pt x="1159002" y="193802"/>
                  </a:cubicBezTo>
                  <a:cubicBezTo>
                    <a:pt x="1170432" y="205359"/>
                    <a:pt x="1154938" y="202565"/>
                    <a:pt x="1146302" y="202565"/>
                  </a:cubicBezTo>
                  <a:cubicBezTo>
                    <a:pt x="1141984" y="195453"/>
                    <a:pt x="1149858" y="182118"/>
                    <a:pt x="1138809" y="180213"/>
                  </a:cubicBezTo>
                  <a:cubicBezTo>
                    <a:pt x="1147064" y="165100"/>
                    <a:pt x="1147445" y="200279"/>
                    <a:pt x="1161796" y="189357"/>
                  </a:cubicBezTo>
                  <a:cubicBezTo>
                    <a:pt x="1164590" y="174498"/>
                    <a:pt x="1153922" y="182372"/>
                    <a:pt x="1149096" y="180340"/>
                  </a:cubicBezTo>
                  <a:cubicBezTo>
                    <a:pt x="1157605" y="164846"/>
                    <a:pt x="1166749" y="185166"/>
                    <a:pt x="1172083" y="189484"/>
                  </a:cubicBezTo>
                  <a:cubicBezTo>
                    <a:pt x="1176020" y="187579"/>
                    <a:pt x="1171194" y="183769"/>
                    <a:pt x="1172083" y="176149"/>
                  </a:cubicBezTo>
                  <a:cubicBezTo>
                    <a:pt x="1187069" y="185674"/>
                    <a:pt x="1192657" y="174879"/>
                    <a:pt x="1220978" y="181102"/>
                  </a:cubicBezTo>
                  <a:cubicBezTo>
                    <a:pt x="1218438" y="196088"/>
                    <a:pt x="1216152" y="183261"/>
                    <a:pt x="1208278" y="185420"/>
                  </a:cubicBezTo>
                  <a:cubicBezTo>
                    <a:pt x="1210056" y="209042"/>
                    <a:pt x="1229233" y="187706"/>
                    <a:pt x="1244219" y="194691"/>
                  </a:cubicBezTo>
                  <a:cubicBezTo>
                    <a:pt x="1243224" y="199103"/>
                    <a:pt x="1239746" y="202530"/>
                    <a:pt x="1235319" y="203459"/>
                  </a:cubicBezTo>
                  <a:cubicBezTo>
                    <a:pt x="1230892" y="204388"/>
                    <a:pt x="1226330" y="202649"/>
                    <a:pt x="1223645" y="199009"/>
                  </a:cubicBezTo>
                  <a:cubicBezTo>
                    <a:pt x="1220978" y="214249"/>
                    <a:pt x="1257681" y="205867"/>
                    <a:pt x="1236345" y="212471"/>
                  </a:cubicBezTo>
                  <a:cubicBezTo>
                    <a:pt x="1253363" y="230505"/>
                    <a:pt x="1261745" y="193421"/>
                    <a:pt x="1280160" y="199771"/>
                  </a:cubicBezTo>
                  <a:cubicBezTo>
                    <a:pt x="1280160" y="191516"/>
                    <a:pt x="1271524" y="196850"/>
                    <a:pt x="1270000" y="190754"/>
                  </a:cubicBezTo>
                  <a:cubicBezTo>
                    <a:pt x="1286129" y="194564"/>
                    <a:pt x="1319657" y="184023"/>
                    <a:pt x="1334389" y="186944"/>
                  </a:cubicBezTo>
                  <a:cubicBezTo>
                    <a:pt x="1334389" y="191389"/>
                    <a:pt x="1331214" y="190500"/>
                    <a:pt x="1329182" y="191389"/>
                  </a:cubicBezTo>
                  <a:cubicBezTo>
                    <a:pt x="1361821" y="198247"/>
                    <a:pt x="1406144" y="206121"/>
                    <a:pt x="1424432" y="187960"/>
                  </a:cubicBezTo>
                  <a:cubicBezTo>
                    <a:pt x="1441196" y="205105"/>
                    <a:pt x="1475232" y="196469"/>
                    <a:pt x="1491234" y="193167"/>
                  </a:cubicBezTo>
                  <a:cubicBezTo>
                    <a:pt x="1488948" y="189865"/>
                    <a:pt x="1480947" y="193167"/>
                    <a:pt x="1473327" y="188468"/>
                  </a:cubicBezTo>
                  <a:cubicBezTo>
                    <a:pt x="1482852" y="170434"/>
                    <a:pt x="1505204" y="194564"/>
                    <a:pt x="1519682" y="180213"/>
                  </a:cubicBezTo>
                  <a:cubicBezTo>
                    <a:pt x="1518793" y="171577"/>
                    <a:pt x="1509776" y="176530"/>
                    <a:pt x="1512189" y="162179"/>
                  </a:cubicBezTo>
                  <a:cubicBezTo>
                    <a:pt x="1514221" y="165354"/>
                    <a:pt x="1519174" y="169291"/>
                    <a:pt x="1519936" y="162179"/>
                  </a:cubicBezTo>
                  <a:cubicBezTo>
                    <a:pt x="1525270" y="163449"/>
                    <a:pt x="1516126" y="173990"/>
                    <a:pt x="1522349" y="180086"/>
                  </a:cubicBezTo>
                  <a:cubicBezTo>
                    <a:pt x="1551305" y="188468"/>
                    <a:pt x="1537208" y="173355"/>
                    <a:pt x="1555877" y="171577"/>
                  </a:cubicBezTo>
                  <a:cubicBezTo>
                    <a:pt x="1523873" y="153035"/>
                    <a:pt x="1467866" y="146177"/>
                    <a:pt x="1417066" y="156591"/>
                  </a:cubicBezTo>
                  <a:cubicBezTo>
                    <a:pt x="1417066" y="160909"/>
                    <a:pt x="1420241" y="160147"/>
                    <a:pt x="1422146" y="161036"/>
                  </a:cubicBezTo>
                  <a:cubicBezTo>
                    <a:pt x="1429258" y="170815"/>
                    <a:pt x="1406652" y="162560"/>
                    <a:pt x="1417066" y="152146"/>
                  </a:cubicBezTo>
                  <a:cubicBezTo>
                    <a:pt x="1415034" y="155194"/>
                    <a:pt x="1409954" y="159004"/>
                    <a:pt x="1409446" y="152146"/>
                  </a:cubicBezTo>
                  <a:cubicBezTo>
                    <a:pt x="1406144" y="153289"/>
                    <a:pt x="1406652" y="161036"/>
                    <a:pt x="1409446" y="161036"/>
                  </a:cubicBezTo>
                  <a:cubicBezTo>
                    <a:pt x="1381506" y="157734"/>
                    <a:pt x="1368425" y="168910"/>
                    <a:pt x="1350264" y="160401"/>
                  </a:cubicBezTo>
                  <a:cubicBezTo>
                    <a:pt x="1350264" y="150622"/>
                    <a:pt x="1361186" y="158750"/>
                    <a:pt x="1365758" y="156083"/>
                  </a:cubicBezTo>
                  <a:cubicBezTo>
                    <a:pt x="1358039" y="149249"/>
                    <a:pt x="1347824" y="145936"/>
                    <a:pt x="1337564" y="146939"/>
                  </a:cubicBezTo>
                  <a:cubicBezTo>
                    <a:pt x="1389380" y="133096"/>
                    <a:pt x="1440180" y="148971"/>
                    <a:pt x="1489964" y="130810"/>
                  </a:cubicBezTo>
                  <a:cubicBezTo>
                    <a:pt x="1604264" y="118110"/>
                    <a:pt x="1736725" y="160528"/>
                    <a:pt x="1844929" y="134874"/>
                  </a:cubicBezTo>
                  <a:cubicBezTo>
                    <a:pt x="1788541" y="108458"/>
                    <a:pt x="1861058" y="130937"/>
                    <a:pt x="1883664" y="130810"/>
                  </a:cubicBezTo>
                  <a:cubicBezTo>
                    <a:pt x="1866138" y="120142"/>
                    <a:pt x="1836928" y="109347"/>
                    <a:pt x="1868424" y="112776"/>
                  </a:cubicBezTo>
                  <a:cubicBezTo>
                    <a:pt x="1874266" y="113411"/>
                    <a:pt x="1877441" y="120269"/>
                    <a:pt x="1888871" y="117475"/>
                  </a:cubicBezTo>
                  <a:cubicBezTo>
                    <a:pt x="1883537" y="107188"/>
                    <a:pt x="1876171" y="107950"/>
                    <a:pt x="1878838" y="95123"/>
                  </a:cubicBezTo>
                  <a:cubicBezTo>
                    <a:pt x="1869313" y="106426"/>
                    <a:pt x="1860296" y="102743"/>
                    <a:pt x="1850517" y="95123"/>
                  </a:cubicBezTo>
                  <a:cubicBezTo>
                    <a:pt x="1854708" y="72517"/>
                    <a:pt x="1881124" y="76454"/>
                    <a:pt x="1874139" y="59690"/>
                  </a:cubicBezTo>
                  <a:cubicBezTo>
                    <a:pt x="1886839" y="57404"/>
                    <a:pt x="1875790" y="76454"/>
                    <a:pt x="1891919" y="73279"/>
                  </a:cubicBezTo>
                  <a:cubicBezTo>
                    <a:pt x="1894967" y="72517"/>
                    <a:pt x="1894205" y="65151"/>
                    <a:pt x="1894713" y="60579"/>
                  </a:cubicBezTo>
                  <a:cubicBezTo>
                    <a:pt x="1900301" y="90170"/>
                    <a:pt x="1905127" y="58166"/>
                    <a:pt x="1917954" y="51943"/>
                  </a:cubicBezTo>
                  <a:cubicBezTo>
                    <a:pt x="1940052" y="40259"/>
                    <a:pt x="1982216" y="71882"/>
                    <a:pt x="1996948" y="43561"/>
                  </a:cubicBezTo>
                  <a:close/>
                  <a:moveTo>
                    <a:pt x="1369187" y="949706"/>
                  </a:moveTo>
                  <a:cubicBezTo>
                    <a:pt x="1384681" y="933958"/>
                    <a:pt x="1405636" y="966089"/>
                    <a:pt x="1420749" y="941197"/>
                  </a:cubicBezTo>
                  <a:cubicBezTo>
                    <a:pt x="1412113" y="933704"/>
                    <a:pt x="1404874" y="950976"/>
                    <a:pt x="1405509" y="927735"/>
                  </a:cubicBezTo>
                  <a:cubicBezTo>
                    <a:pt x="1401191" y="934212"/>
                    <a:pt x="1374013" y="948436"/>
                    <a:pt x="1387475" y="932053"/>
                  </a:cubicBezTo>
                  <a:cubicBezTo>
                    <a:pt x="1383030" y="938149"/>
                    <a:pt x="1363726" y="941070"/>
                    <a:pt x="1369187" y="949706"/>
                  </a:cubicBezTo>
                  <a:close/>
                  <a:moveTo>
                    <a:pt x="1027938" y="860806"/>
                  </a:moveTo>
                  <a:cubicBezTo>
                    <a:pt x="985901" y="848995"/>
                    <a:pt x="1035812" y="880491"/>
                    <a:pt x="1038225" y="869823"/>
                  </a:cubicBezTo>
                  <a:cubicBezTo>
                    <a:pt x="1034404" y="867446"/>
                    <a:pt x="1030941" y="864538"/>
                    <a:pt x="1027938" y="861187"/>
                  </a:cubicBezTo>
                  <a:moveTo>
                    <a:pt x="767842" y="190119"/>
                  </a:moveTo>
                  <a:cubicBezTo>
                    <a:pt x="755142" y="188087"/>
                    <a:pt x="744093" y="190119"/>
                    <a:pt x="739394" y="202819"/>
                  </a:cubicBezTo>
                  <a:cubicBezTo>
                    <a:pt x="748538" y="201803"/>
                    <a:pt x="762889" y="214249"/>
                    <a:pt x="752094" y="198501"/>
                  </a:cubicBezTo>
                  <a:cubicBezTo>
                    <a:pt x="762762" y="197485"/>
                    <a:pt x="762381" y="203962"/>
                    <a:pt x="759587" y="216408"/>
                  </a:cubicBezTo>
                  <a:cubicBezTo>
                    <a:pt x="739267" y="230632"/>
                    <a:pt x="712216" y="210566"/>
                    <a:pt x="700278" y="233553"/>
                  </a:cubicBezTo>
                  <a:lnTo>
                    <a:pt x="677037" y="233553"/>
                  </a:lnTo>
                  <a:cubicBezTo>
                    <a:pt x="669163" y="240411"/>
                    <a:pt x="688213" y="237617"/>
                    <a:pt x="692531" y="238252"/>
                  </a:cubicBezTo>
                  <a:cubicBezTo>
                    <a:pt x="703326" y="236093"/>
                    <a:pt x="732917" y="243586"/>
                    <a:pt x="730631" y="234188"/>
                  </a:cubicBezTo>
                  <a:cubicBezTo>
                    <a:pt x="726821" y="233426"/>
                    <a:pt x="721106" y="235712"/>
                    <a:pt x="720344" y="229616"/>
                  </a:cubicBezTo>
                  <a:cubicBezTo>
                    <a:pt x="755269" y="241427"/>
                    <a:pt x="768223" y="235204"/>
                    <a:pt x="767842" y="190119"/>
                  </a:cubicBezTo>
                  <a:close/>
                  <a:moveTo>
                    <a:pt x="1947926" y="56388"/>
                  </a:moveTo>
                  <a:cubicBezTo>
                    <a:pt x="1937004" y="60833"/>
                    <a:pt x="1930527" y="62484"/>
                    <a:pt x="1924558" y="65024"/>
                  </a:cubicBezTo>
                  <a:cubicBezTo>
                    <a:pt x="1893697" y="78740"/>
                    <a:pt x="1951609" y="68326"/>
                    <a:pt x="1955546" y="60960"/>
                  </a:cubicBezTo>
                  <a:cubicBezTo>
                    <a:pt x="1952498" y="60198"/>
                    <a:pt x="1948180" y="61595"/>
                    <a:pt x="1947926" y="56388"/>
                  </a:cubicBezTo>
                  <a:close/>
                  <a:moveTo>
                    <a:pt x="1916684" y="87249"/>
                  </a:moveTo>
                  <a:cubicBezTo>
                    <a:pt x="1910969" y="90043"/>
                    <a:pt x="1908556" y="74549"/>
                    <a:pt x="1908937" y="91694"/>
                  </a:cubicBezTo>
                  <a:lnTo>
                    <a:pt x="1921637" y="91694"/>
                  </a:lnTo>
                  <a:cubicBezTo>
                    <a:pt x="1921637" y="85725"/>
                    <a:pt x="1921637" y="79756"/>
                    <a:pt x="1921637" y="73787"/>
                  </a:cubicBezTo>
                  <a:lnTo>
                    <a:pt x="1913890" y="73787"/>
                  </a:lnTo>
                  <a:cubicBezTo>
                    <a:pt x="1913747" y="78432"/>
                    <a:pt x="1914704" y="83045"/>
                    <a:pt x="1916684" y="87249"/>
                  </a:cubicBezTo>
                  <a:close/>
                  <a:moveTo>
                    <a:pt x="1872869" y="87249"/>
                  </a:moveTo>
                  <a:cubicBezTo>
                    <a:pt x="1884299" y="85725"/>
                    <a:pt x="1895221" y="107696"/>
                    <a:pt x="1906270" y="92202"/>
                  </a:cubicBezTo>
                  <a:cubicBezTo>
                    <a:pt x="1898015" y="87376"/>
                    <a:pt x="1876806" y="70866"/>
                    <a:pt x="1872869" y="86741"/>
                  </a:cubicBezTo>
                  <a:moveTo>
                    <a:pt x="1184402" y="217170"/>
                  </a:moveTo>
                  <a:cubicBezTo>
                    <a:pt x="1185799" y="232283"/>
                    <a:pt x="1199388" y="226949"/>
                    <a:pt x="1207389" y="230759"/>
                  </a:cubicBezTo>
                  <a:cubicBezTo>
                    <a:pt x="1204468" y="216281"/>
                    <a:pt x="1215771" y="227457"/>
                    <a:pt x="1212850" y="212979"/>
                  </a:cubicBezTo>
                  <a:cubicBezTo>
                    <a:pt x="1205357" y="226822"/>
                    <a:pt x="1195197" y="227838"/>
                    <a:pt x="1184402" y="217170"/>
                  </a:cubicBezTo>
                  <a:close/>
                  <a:moveTo>
                    <a:pt x="1248664" y="226695"/>
                  </a:moveTo>
                  <a:cubicBezTo>
                    <a:pt x="1242441" y="218313"/>
                    <a:pt x="1226439" y="226695"/>
                    <a:pt x="1223264" y="213106"/>
                  </a:cubicBezTo>
                  <a:cubicBezTo>
                    <a:pt x="1213104" y="234315"/>
                    <a:pt x="1241806" y="235585"/>
                    <a:pt x="1248664" y="226695"/>
                  </a:cubicBezTo>
                  <a:close/>
                  <a:moveTo>
                    <a:pt x="1256411" y="226695"/>
                  </a:moveTo>
                  <a:cubicBezTo>
                    <a:pt x="1270191" y="235280"/>
                    <a:pt x="1286601" y="238616"/>
                    <a:pt x="1302639" y="236093"/>
                  </a:cubicBezTo>
                  <a:cubicBezTo>
                    <a:pt x="1304544" y="224028"/>
                    <a:pt x="1297559" y="227076"/>
                    <a:pt x="1297686" y="218313"/>
                  </a:cubicBezTo>
                  <a:cubicBezTo>
                    <a:pt x="1284097" y="220345"/>
                    <a:pt x="1275207" y="226441"/>
                    <a:pt x="1264158" y="218313"/>
                  </a:cubicBezTo>
                  <a:cubicBezTo>
                    <a:pt x="1266190" y="217297"/>
                    <a:pt x="1269238" y="218313"/>
                    <a:pt x="1269365" y="213868"/>
                  </a:cubicBezTo>
                  <a:cubicBezTo>
                    <a:pt x="1262761" y="213995"/>
                    <a:pt x="1260348" y="221742"/>
                    <a:pt x="1256411" y="226822"/>
                  </a:cubicBezTo>
                  <a:moveTo>
                    <a:pt x="1145667" y="229870"/>
                  </a:moveTo>
                  <a:cubicBezTo>
                    <a:pt x="1147191" y="213995"/>
                    <a:pt x="1122680" y="219583"/>
                    <a:pt x="1120267" y="225171"/>
                  </a:cubicBezTo>
                  <a:cubicBezTo>
                    <a:pt x="1130300" y="223901"/>
                    <a:pt x="1134237" y="233426"/>
                    <a:pt x="1145667" y="229997"/>
                  </a:cubicBezTo>
                  <a:moveTo>
                    <a:pt x="1413383" y="228473"/>
                  </a:moveTo>
                  <a:cubicBezTo>
                    <a:pt x="1394841" y="230632"/>
                    <a:pt x="1387983" y="240030"/>
                    <a:pt x="1382522" y="223647"/>
                  </a:cubicBezTo>
                  <a:cubicBezTo>
                    <a:pt x="1374775" y="235204"/>
                    <a:pt x="1357122" y="233807"/>
                    <a:pt x="1374775" y="223647"/>
                  </a:cubicBezTo>
                  <a:cubicBezTo>
                    <a:pt x="1363599" y="222758"/>
                    <a:pt x="1352296" y="221869"/>
                    <a:pt x="1354074" y="232283"/>
                  </a:cubicBezTo>
                  <a:cubicBezTo>
                    <a:pt x="1346708" y="222885"/>
                    <a:pt x="1329690" y="232918"/>
                    <a:pt x="1320546" y="236347"/>
                  </a:cubicBezTo>
                  <a:cubicBezTo>
                    <a:pt x="1346835" y="239014"/>
                    <a:pt x="1389507" y="251841"/>
                    <a:pt x="1413383" y="228600"/>
                  </a:cubicBezTo>
                  <a:moveTo>
                    <a:pt x="875157" y="262636"/>
                  </a:moveTo>
                  <a:cubicBezTo>
                    <a:pt x="870712" y="271526"/>
                    <a:pt x="875157" y="268351"/>
                    <a:pt x="875157" y="280543"/>
                  </a:cubicBezTo>
                  <a:cubicBezTo>
                    <a:pt x="881507" y="280543"/>
                    <a:pt x="898144" y="276225"/>
                    <a:pt x="893318" y="271780"/>
                  </a:cubicBezTo>
                  <a:cubicBezTo>
                    <a:pt x="878078" y="278257"/>
                    <a:pt x="881126" y="274320"/>
                    <a:pt x="875157" y="262636"/>
                  </a:cubicBezTo>
                  <a:close/>
                  <a:moveTo>
                    <a:pt x="1126998" y="296672"/>
                  </a:moveTo>
                  <a:lnTo>
                    <a:pt x="1139698" y="296672"/>
                  </a:lnTo>
                  <a:lnTo>
                    <a:pt x="1139698" y="283464"/>
                  </a:lnTo>
                  <a:cubicBezTo>
                    <a:pt x="1132713" y="283464"/>
                    <a:pt x="1134491" y="290830"/>
                    <a:pt x="1129411" y="283464"/>
                  </a:cubicBezTo>
                  <a:cubicBezTo>
                    <a:pt x="1129523" y="287986"/>
                    <a:pt x="1128702" y="292482"/>
                    <a:pt x="1126998" y="296672"/>
                  </a:cubicBezTo>
                  <a:close/>
                  <a:moveTo>
                    <a:pt x="1142365" y="301371"/>
                  </a:moveTo>
                  <a:cubicBezTo>
                    <a:pt x="1156589" y="291338"/>
                    <a:pt x="1184656" y="304927"/>
                    <a:pt x="1191260" y="292989"/>
                  </a:cubicBezTo>
                  <a:cubicBezTo>
                    <a:pt x="1186815" y="291846"/>
                    <a:pt x="1178560" y="297180"/>
                    <a:pt x="1181100" y="283972"/>
                  </a:cubicBezTo>
                  <a:cubicBezTo>
                    <a:pt x="1173226" y="280416"/>
                    <a:pt x="1176020" y="296037"/>
                    <a:pt x="1168400" y="292735"/>
                  </a:cubicBezTo>
                  <a:cubicBezTo>
                    <a:pt x="1168400" y="273177"/>
                    <a:pt x="1148969" y="290957"/>
                    <a:pt x="1143000" y="301371"/>
                  </a:cubicBezTo>
                  <a:moveTo>
                    <a:pt x="939165" y="299085"/>
                  </a:moveTo>
                  <a:cubicBezTo>
                    <a:pt x="919353" y="280416"/>
                    <a:pt x="920496" y="316230"/>
                    <a:pt x="939165" y="299085"/>
                  </a:cubicBezTo>
                  <a:close/>
                  <a:moveTo>
                    <a:pt x="941705" y="303530"/>
                  </a:moveTo>
                  <a:cubicBezTo>
                    <a:pt x="950468" y="300736"/>
                    <a:pt x="965581" y="309499"/>
                    <a:pt x="970026" y="299339"/>
                  </a:cubicBezTo>
                  <a:cubicBezTo>
                    <a:pt x="965200" y="300101"/>
                    <a:pt x="946658" y="285369"/>
                    <a:pt x="941578" y="303530"/>
                  </a:cubicBezTo>
                  <a:moveTo>
                    <a:pt x="117348" y="833120"/>
                  </a:moveTo>
                  <a:cubicBezTo>
                    <a:pt x="128016" y="831596"/>
                    <a:pt x="134747" y="844677"/>
                    <a:pt x="140589" y="828929"/>
                  </a:cubicBezTo>
                  <a:cubicBezTo>
                    <a:pt x="130302" y="830072"/>
                    <a:pt x="122682" y="817626"/>
                    <a:pt x="117348" y="833120"/>
                  </a:cubicBezTo>
                  <a:close/>
                  <a:moveTo>
                    <a:pt x="1383030" y="860679"/>
                  </a:moveTo>
                  <a:cubicBezTo>
                    <a:pt x="1377823" y="854710"/>
                    <a:pt x="1357630" y="852043"/>
                    <a:pt x="1352169" y="860679"/>
                  </a:cubicBezTo>
                  <a:cubicBezTo>
                    <a:pt x="1356176" y="864929"/>
                    <a:pt x="1361759" y="867337"/>
                    <a:pt x="1367599" y="867337"/>
                  </a:cubicBezTo>
                  <a:cubicBezTo>
                    <a:pt x="1373440" y="867337"/>
                    <a:pt x="1379023" y="864929"/>
                    <a:pt x="1383030" y="860679"/>
                  </a:cubicBezTo>
                  <a:close/>
                  <a:moveTo>
                    <a:pt x="773430" y="862838"/>
                  </a:moveTo>
                  <a:cubicBezTo>
                    <a:pt x="767334" y="860298"/>
                    <a:pt x="756158" y="857377"/>
                    <a:pt x="750316" y="862838"/>
                  </a:cubicBezTo>
                  <a:cubicBezTo>
                    <a:pt x="753872" y="863473"/>
                    <a:pt x="765810" y="872998"/>
                    <a:pt x="773176" y="862838"/>
                  </a:cubicBezTo>
                  <a:moveTo>
                    <a:pt x="786130" y="862838"/>
                  </a:moveTo>
                  <a:cubicBezTo>
                    <a:pt x="819023" y="862838"/>
                    <a:pt x="788289" y="847979"/>
                    <a:pt x="775843" y="867156"/>
                  </a:cubicBezTo>
                  <a:cubicBezTo>
                    <a:pt x="780669" y="867918"/>
                    <a:pt x="781431" y="862965"/>
                    <a:pt x="786003" y="862965"/>
                  </a:cubicBezTo>
                  <a:moveTo>
                    <a:pt x="544830" y="873506"/>
                  </a:moveTo>
                  <a:cubicBezTo>
                    <a:pt x="555752" y="867918"/>
                    <a:pt x="566293" y="885317"/>
                    <a:pt x="568071" y="869315"/>
                  </a:cubicBezTo>
                  <a:cubicBezTo>
                    <a:pt x="552958" y="874141"/>
                    <a:pt x="549529" y="849757"/>
                    <a:pt x="544068" y="873633"/>
                  </a:cubicBezTo>
                  <a:moveTo>
                    <a:pt x="1257427" y="886206"/>
                  </a:moveTo>
                  <a:cubicBezTo>
                    <a:pt x="1270127" y="878205"/>
                    <a:pt x="1283970" y="898017"/>
                    <a:pt x="1290955" y="877697"/>
                  </a:cubicBezTo>
                  <a:cubicBezTo>
                    <a:pt x="1278890" y="884682"/>
                    <a:pt x="1258951" y="875284"/>
                    <a:pt x="1257300" y="885952"/>
                  </a:cubicBezTo>
                  <a:moveTo>
                    <a:pt x="1236853" y="890524"/>
                  </a:moveTo>
                  <a:cubicBezTo>
                    <a:pt x="1229741" y="889127"/>
                    <a:pt x="1198753" y="890524"/>
                    <a:pt x="1218819" y="894715"/>
                  </a:cubicBezTo>
                  <a:cubicBezTo>
                    <a:pt x="1229995" y="891921"/>
                    <a:pt x="1247775" y="900811"/>
                    <a:pt x="1254887" y="890778"/>
                  </a:cubicBezTo>
                  <a:cubicBezTo>
                    <a:pt x="1251966" y="879729"/>
                    <a:pt x="1244981" y="899668"/>
                    <a:pt x="1242187" y="886079"/>
                  </a:cubicBezTo>
                  <a:cubicBezTo>
                    <a:pt x="1244219" y="885063"/>
                    <a:pt x="1247267" y="886079"/>
                    <a:pt x="1247394" y="881761"/>
                  </a:cubicBezTo>
                  <a:cubicBezTo>
                    <a:pt x="1239520" y="878459"/>
                    <a:pt x="1241171" y="890270"/>
                    <a:pt x="1236091" y="890270"/>
                  </a:cubicBezTo>
                  <a:moveTo>
                    <a:pt x="121920" y="886587"/>
                  </a:moveTo>
                  <a:cubicBezTo>
                    <a:pt x="163322" y="917321"/>
                    <a:pt x="202438" y="933831"/>
                    <a:pt x="227203" y="905637"/>
                  </a:cubicBezTo>
                  <a:cubicBezTo>
                    <a:pt x="188584" y="900887"/>
                    <a:pt x="150677" y="891507"/>
                    <a:pt x="114300" y="877697"/>
                  </a:cubicBezTo>
                  <a:cubicBezTo>
                    <a:pt x="118364" y="878459"/>
                    <a:pt x="123317" y="877189"/>
                    <a:pt x="121920" y="886587"/>
                  </a:cubicBezTo>
                  <a:close/>
                  <a:moveTo>
                    <a:pt x="474472" y="886587"/>
                  </a:moveTo>
                  <a:cubicBezTo>
                    <a:pt x="481838" y="887222"/>
                    <a:pt x="491363" y="884428"/>
                    <a:pt x="495046" y="891286"/>
                  </a:cubicBezTo>
                  <a:cubicBezTo>
                    <a:pt x="493141" y="869188"/>
                    <a:pt x="481330" y="879348"/>
                    <a:pt x="474472" y="886079"/>
                  </a:cubicBezTo>
                  <a:moveTo>
                    <a:pt x="499872" y="891413"/>
                  </a:moveTo>
                  <a:cubicBezTo>
                    <a:pt x="509016" y="891413"/>
                    <a:pt x="520573" y="894842"/>
                    <a:pt x="520573" y="878713"/>
                  </a:cubicBezTo>
                  <a:cubicBezTo>
                    <a:pt x="515874" y="882777"/>
                    <a:pt x="497332" y="887095"/>
                    <a:pt x="500126" y="891159"/>
                  </a:cubicBezTo>
                  <a:moveTo>
                    <a:pt x="1461770" y="933323"/>
                  </a:moveTo>
                  <a:cubicBezTo>
                    <a:pt x="1466850" y="934720"/>
                    <a:pt x="1466977" y="927354"/>
                    <a:pt x="1469644" y="924560"/>
                  </a:cubicBezTo>
                  <a:cubicBezTo>
                    <a:pt x="1472819" y="930656"/>
                    <a:pt x="1482344" y="931545"/>
                    <a:pt x="1482344" y="920242"/>
                  </a:cubicBezTo>
                  <a:cubicBezTo>
                    <a:pt x="1474470" y="923417"/>
                    <a:pt x="1473073" y="915543"/>
                    <a:pt x="1466977" y="915670"/>
                  </a:cubicBezTo>
                  <a:cubicBezTo>
                    <a:pt x="1467231" y="923925"/>
                    <a:pt x="1460500" y="920623"/>
                    <a:pt x="1462024" y="932815"/>
                  </a:cubicBezTo>
                  <a:moveTo>
                    <a:pt x="674370" y="924560"/>
                  </a:moveTo>
                  <a:cubicBezTo>
                    <a:pt x="672861" y="927552"/>
                    <a:pt x="673645" y="931191"/>
                    <a:pt x="676252" y="933296"/>
                  </a:cubicBezTo>
                  <a:cubicBezTo>
                    <a:pt x="678859" y="935401"/>
                    <a:pt x="682581" y="935401"/>
                    <a:pt x="685188" y="933296"/>
                  </a:cubicBezTo>
                  <a:cubicBezTo>
                    <a:pt x="687795" y="931191"/>
                    <a:pt x="688579" y="927552"/>
                    <a:pt x="687070" y="924560"/>
                  </a:cubicBezTo>
                  <a:moveTo>
                    <a:pt x="664083" y="919988"/>
                  </a:moveTo>
                  <a:cubicBezTo>
                    <a:pt x="662686" y="927862"/>
                    <a:pt x="662559" y="938403"/>
                    <a:pt x="658749" y="942213"/>
                  </a:cubicBezTo>
                  <a:cubicBezTo>
                    <a:pt x="660527" y="927354"/>
                    <a:pt x="642620" y="923163"/>
                    <a:pt x="638302" y="932942"/>
                  </a:cubicBezTo>
                  <a:cubicBezTo>
                    <a:pt x="647573" y="931291"/>
                    <a:pt x="641731" y="941197"/>
                    <a:pt x="635635" y="937514"/>
                  </a:cubicBezTo>
                  <a:cubicBezTo>
                    <a:pt x="633857" y="968248"/>
                    <a:pt x="660146" y="941197"/>
                    <a:pt x="653415" y="959993"/>
                  </a:cubicBezTo>
                  <a:cubicBezTo>
                    <a:pt x="667766" y="957961"/>
                    <a:pt x="672846" y="954405"/>
                    <a:pt x="676783" y="942467"/>
                  </a:cubicBezTo>
                  <a:cubicBezTo>
                    <a:pt x="681482" y="950976"/>
                    <a:pt x="675132" y="950468"/>
                    <a:pt x="676783" y="964692"/>
                  </a:cubicBezTo>
                  <a:cubicBezTo>
                    <a:pt x="684276" y="965962"/>
                    <a:pt x="685673" y="963676"/>
                    <a:pt x="681990" y="955802"/>
                  </a:cubicBezTo>
                  <a:lnTo>
                    <a:pt x="689737" y="955802"/>
                  </a:lnTo>
                  <a:cubicBezTo>
                    <a:pt x="683010" y="942598"/>
                    <a:pt x="674507" y="930377"/>
                    <a:pt x="664464" y="919480"/>
                  </a:cubicBezTo>
                  <a:moveTo>
                    <a:pt x="615061" y="941705"/>
                  </a:moveTo>
                  <a:cubicBezTo>
                    <a:pt x="603631" y="941705"/>
                    <a:pt x="592963" y="941705"/>
                    <a:pt x="589661" y="928116"/>
                  </a:cubicBezTo>
                  <a:cubicBezTo>
                    <a:pt x="604774" y="925449"/>
                    <a:pt x="634238" y="957961"/>
                    <a:pt x="636016" y="924179"/>
                  </a:cubicBezTo>
                  <a:cubicBezTo>
                    <a:pt x="603123" y="932053"/>
                    <a:pt x="558800" y="915924"/>
                    <a:pt x="528066" y="918464"/>
                  </a:cubicBezTo>
                  <a:cubicBezTo>
                    <a:pt x="541528" y="931799"/>
                    <a:pt x="591566" y="961898"/>
                    <a:pt x="615442" y="941197"/>
                  </a:cubicBezTo>
                  <a:moveTo>
                    <a:pt x="1484757" y="938149"/>
                  </a:moveTo>
                  <a:cubicBezTo>
                    <a:pt x="1456055" y="933323"/>
                    <a:pt x="1472057" y="957453"/>
                    <a:pt x="1484757" y="938149"/>
                  </a:cubicBezTo>
                  <a:close/>
                  <a:moveTo>
                    <a:pt x="293243" y="955929"/>
                  </a:moveTo>
                  <a:cubicBezTo>
                    <a:pt x="287909" y="958469"/>
                    <a:pt x="276352" y="950341"/>
                    <a:pt x="275082" y="960120"/>
                  </a:cubicBezTo>
                  <a:cubicBezTo>
                    <a:pt x="282956" y="960501"/>
                    <a:pt x="292735" y="980059"/>
                    <a:pt x="293624" y="955421"/>
                  </a:cubicBezTo>
                  <a:moveTo>
                    <a:pt x="1109980" y="172339"/>
                  </a:moveTo>
                  <a:cubicBezTo>
                    <a:pt x="1091819" y="191135"/>
                    <a:pt x="1075182" y="172339"/>
                    <a:pt x="1050671" y="176149"/>
                  </a:cubicBezTo>
                  <a:cubicBezTo>
                    <a:pt x="1068578" y="162941"/>
                    <a:pt x="1094740" y="178816"/>
                    <a:pt x="1110361" y="171831"/>
                  </a:cubicBezTo>
                  <a:moveTo>
                    <a:pt x="1040384" y="185039"/>
                  </a:moveTo>
                  <a:cubicBezTo>
                    <a:pt x="1039622" y="189992"/>
                    <a:pt x="1035177" y="188087"/>
                    <a:pt x="1035050" y="193929"/>
                  </a:cubicBezTo>
                  <a:cubicBezTo>
                    <a:pt x="1042289" y="191770"/>
                    <a:pt x="1057529" y="198755"/>
                    <a:pt x="1068451" y="203200"/>
                  </a:cubicBezTo>
                  <a:cubicBezTo>
                    <a:pt x="1069340" y="191389"/>
                    <a:pt x="1053973" y="207264"/>
                    <a:pt x="1058291" y="189738"/>
                  </a:cubicBezTo>
                  <a:cubicBezTo>
                    <a:pt x="1072896" y="189738"/>
                    <a:pt x="1073912" y="186436"/>
                    <a:pt x="1086612" y="189738"/>
                  </a:cubicBezTo>
                  <a:cubicBezTo>
                    <a:pt x="1080135" y="209931"/>
                    <a:pt x="1046734" y="216281"/>
                    <a:pt x="1029970" y="193548"/>
                  </a:cubicBezTo>
                  <a:cubicBezTo>
                    <a:pt x="1030971" y="188061"/>
                    <a:pt x="1035824" y="184124"/>
                    <a:pt x="1041400" y="184277"/>
                  </a:cubicBezTo>
                  <a:moveTo>
                    <a:pt x="844931" y="199898"/>
                  </a:moveTo>
                  <a:cubicBezTo>
                    <a:pt x="860044" y="196850"/>
                    <a:pt x="898144" y="204470"/>
                    <a:pt x="919607" y="196342"/>
                  </a:cubicBezTo>
                  <a:cubicBezTo>
                    <a:pt x="907669" y="226822"/>
                    <a:pt x="865759" y="194945"/>
                    <a:pt x="855091" y="217932"/>
                  </a:cubicBezTo>
                  <a:cubicBezTo>
                    <a:pt x="848614" y="218567"/>
                    <a:pt x="847217" y="210820"/>
                    <a:pt x="842391" y="208915"/>
                  </a:cubicBezTo>
                  <a:cubicBezTo>
                    <a:pt x="843788" y="205359"/>
                    <a:pt x="849503" y="202184"/>
                    <a:pt x="844931" y="199898"/>
                  </a:cubicBezTo>
                  <a:close/>
                  <a:moveTo>
                    <a:pt x="876300" y="218059"/>
                  </a:moveTo>
                  <a:cubicBezTo>
                    <a:pt x="889489" y="212680"/>
                    <a:pt x="904259" y="212680"/>
                    <a:pt x="917448" y="218059"/>
                  </a:cubicBezTo>
                  <a:cubicBezTo>
                    <a:pt x="908558" y="226568"/>
                    <a:pt x="883920" y="224663"/>
                    <a:pt x="876300" y="218059"/>
                  </a:cubicBezTo>
                  <a:close/>
                  <a:moveTo>
                    <a:pt x="997204" y="214884"/>
                  </a:moveTo>
                  <a:cubicBezTo>
                    <a:pt x="997204" y="223012"/>
                    <a:pt x="1005332" y="230251"/>
                    <a:pt x="1017651" y="228473"/>
                  </a:cubicBezTo>
                  <a:cubicBezTo>
                    <a:pt x="1009142" y="244475"/>
                    <a:pt x="1001014" y="229616"/>
                    <a:pt x="983996" y="245872"/>
                  </a:cubicBezTo>
                  <a:cubicBezTo>
                    <a:pt x="981075" y="221361"/>
                    <a:pt x="958596" y="231521"/>
                    <a:pt x="945896" y="236601"/>
                  </a:cubicBezTo>
                  <a:cubicBezTo>
                    <a:pt x="937387" y="223012"/>
                    <a:pt x="956310" y="220091"/>
                    <a:pt x="961517" y="227838"/>
                  </a:cubicBezTo>
                  <a:cubicBezTo>
                    <a:pt x="959866" y="223266"/>
                    <a:pt x="955675" y="223139"/>
                    <a:pt x="956437" y="214503"/>
                  </a:cubicBezTo>
                  <a:cubicBezTo>
                    <a:pt x="965200" y="218059"/>
                    <a:pt x="982726" y="230759"/>
                    <a:pt x="996569" y="215011"/>
                  </a:cubicBezTo>
                  <a:moveTo>
                    <a:pt x="927100" y="254381"/>
                  </a:moveTo>
                  <a:cubicBezTo>
                    <a:pt x="934720" y="247396"/>
                    <a:pt x="952500" y="261620"/>
                    <a:pt x="963041" y="263652"/>
                  </a:cubicBezTo>
                  <a:cubicBezTo>
                    <a:pt x="964057" y="276352"/>
                    <a:pt x="949071" y="259969"/>
                    <a:pt x="950341" y="272415"/>
                  </a:cubicBezTo>
                  <a:cubicBezTo>
                    <a:pt x="953516" y="257429"/>
                    <a:pt x="934974" y="261112"/>
                    <a:pt x="927100" y="254381"/>
                  </a:cubicBezTo>
                  <a:close/>
                  <a:moveTo>
                    <a:pt x="652272" y="870331"/>
                  </a:moveTo>
                  <a:cubicBezTo>
                    <a:pt x="655193" y="871220"/>
                    <a:pt x="653542" y="874776"/>
                    <a:pt x="652272" y="874776"/>
                  </a:cubicBezTo>
                  <a:cubicBezTo>
                    <a:pt x="652272" y="884428"/>
                    <a:pt x="661416" y="876935"/>
                    <a:pt x="664972" y="879348"/>
                  </a:cubicBezTo>
                  <a:cubicBezTo>
                    <a:pt x="657860" y="886968"/>
                    <a:pt x="634873" y="888365"/>
                    <a:pt x="621157" y="883412"/>
                  </a:cubicBezTo>
                  <a:cubicBezTo>
                    <a:pt x="626364" y="869823"/>
                    <a:pt x="650621" y="890397"/>
                    <a:pt x="652272" y="870331"/>
                  </a:cubicBezTo>
                  <a:close/>
                  <a:moveTo>
                    <a:pt x="830072" y="899033"/>
                  </a:moveTo>
                  <a:cubicBezTo>
                    <a:pt x="848614" y="891794"/>
                    <a:pt x="852551" y="899033"/>
                    <a:pt x="876427" y="895096"/>
                  </a:cubicBezTo>
                  <a:cubicBezTo>
                    <a:pt x="874014" y="906018"/>
                    <a:pt x="870204" y="914400"/>
                    <a:pt x="860806" y="912749"/>
                  </a:cubicBezTo>
                  <a:cubicBezTo>
                    <a:pt x="862457" y="917321"/>
                    <a:pt x="866648" y="917448"/>
                    <a:pt x="865759" y="926211"/>
                  </a:cubicBezTo>
                  <a:cubicBezTo>
                    <a:pt x="854456" y="935863"/>
                    <a:pt x="823849" y="926211"/>
                    <a:pt x="816864" y="930148"/>
                  </a:cubicBezTo>
                  <a:cubicBezTo>
                    <a:pt x="807593" y="920369"/>
                    <a:pt x="824484" y="919861"/>
                    <a:pt x="829564" y="921258"/>
                  </a:cubicBezTo>
                  <a:cubicBezTo>
                    <a:pt x="826761" y="916203"/>
                    <a:pt x="820596" y="914078"/>
                    <a:pt x="815273" y="916331"/>
                  </a:cubicBezTo>
                  <a:cubicBezTo>
                    <a:pt x="809950" y="918584"/>
                    <a:pt x="807185" y="924490"/>
                    <a:pt x="808863" y="930021"/>
                  </a:cubicBezTo>
                  <a:cubicBezTo>
                    <a:pt x="806711" y="926584"/>
                    <a:pt x="802702" y="924780"/>
                    <a:pt x="798703" y="925449"/>
                  </a:cubicBezTo>
                  <a:cubicBezTo>
                    <a:pt x="796925" y="911606"/>
                    <a:pt x="805815" y="916940"/>
                    <a:pt x="804037" y="903224"/>
                  </a:cubicBezTo>
                  <a:cubicBezTo>
                    <a:pt x="796798" y="904113"/>
                    <a:pt x="801751" y="922020"/>
                    <a:pt x="788416" y="920877"/>
                  </a:cubicBezTo>
                  <a:cubicBezTo>
                    <a:pt x="788416" y="913638"/>
                    <a:pt x="790956" y="913257"/>
                    <a:pt x="791083" y="908177"/>
                  </a:cubicBezTo>
                  <a:cubicBezTo>
                    <a:pt x="791210" y="903097"/>
                    <a:pt x="787908" y="899033"/>
                    <a:pt x="783463" y="899160"/>
                  </a:cubicBezTo>
                  <a:cubicBezTo>
                    <a:pt x="796163" y="891667"/>
                    <a:pt x="814070" y="901700"/>
                    <a:pt x="827278" y="899160"/>
                  </a:cubicBezTo>
                  <a:cubicBezTo>
                    <a:pt x="827278" y="908812"/>
                    <a:pt x="818134" y="901065"/>
                    <a:pt x="814578" y="903478"/>
                  </a:cubicBezTo>
                  <a:cubicBezTo>
                    <a:pt x="832993" y="913384"/>
                    <a:pt x="849376" y="916178"/>
                    <a:pt x="860806" y="908431"/>
                  </a:cubicBezTo>
                  <a:cubicBezTo>
                    <a:pt x="857377" y="893953"/>
                    <a:pt x="833374" y="909701"/>
                    <a:pt x="829437" y="899033"/>
                  </a:cubicBezTo>
                  <a:moveTo>
                    <a:pt x="752729" y="907161"/>
                  </a:moveTo>
                  <a:cubicBezTo>
                    <a:pt x="754380" y="894461"/>
                    <a:pt x="756666" y="913892"/>
                    <a:pt x="760476" y="911606"/>
                  </a:cubicBezTo>
                  <a:cubicBezTo>
                    <a:pt x="749427" y="924306"/>
                    <a:pt x="747776" y="929259"/>
                    <a:pt x="729488" y="924306"/>
                  </a:cubicBezTo>
                  <a:cubicBezTo>
                    <a:pt x="731012" y="910971"/>
                    <a:pt x="758190" y="928116"/>
                    <a:pt x="752094" y="907161"/>
                  </a:cubicBezTo>
                  <a:moveTo>
                    <a:pt x="901700" y="908812"/>
                  </a:moveTo>
                  <a:cubicBezTo>
                    <a:pt x="903732" y="921512"/>
                    <a:pt x="898017" y="920242"/>
                    <a:pt x="898906" y="931037"/>
                  </a:cubicBezTo>
                  <a:cubicBezTo>
                    <a:pt x="915924" y="935355"/>
                    <a:pt x="916178" y="910209"/>
                    <a:pt x="930021" y="909066"/>
                  </a:cubicBezTo>
                  <a:cubicBezTo>
                    <a:pt x="927354" y="921766"/>
                    <a:pt x="935736" y="917067"/>
                    <a:pt x="940181" y="918083"/>
                  </a:cubicBezTo>
                  <a:cubicBezTo>
                    <a:pt x="939419" y="927227"/>
                    <a:pt x="928878" y="919099"/>
                    <a:pt x="929767" y="930783"/>
                  </a:cubicBezTo>
                  <a:cubicBezTo>
                    <a:pt x="967232" y="913003"/>
                    <a:pt x="1008761" y="930783"/>
                    <a:pt x="1032764" y="931926"/>
                  </a:cubicBezTo>
                  <a:cubicBezTo>
                    <a:pt x="1014222" y="950468"/>
                    <a:pt x="964438" y="928878"/>
                    <a:pt x="945007" y="948690"/>
                  </a:cubicBezTo>
                  <a:cubicBezTo>
                    <a:pt x="953770" y="925703"/>
                    <a:pt x="913892" y="938911"/>
                    <a:pt x="896239" y="934720"/>
                  </a:cubicBezTo>
                  <a:cubicBezTo>
                    <a:pt x="900303" y="921004"/>
                    <a:pt x="891540" y="911352"/>
                    <a:pt x="901700" y="908812"/>
                  </a:cubicBezTo>
                  <a:close/>
                  <a:moveTo>
                    <a:pt x="1058418" y="932815"/>
                  </a:moveTo>
                  <a:cubicBezTo>
                    <a:pt x="1066955" y="931885"/>
                    <a:pt x="1075435" y="930486"/>
                    <a:pt x="1083818" y="928624"/>
                  </a:cubicBezTo>
                  <a:cubicBezTo>
                    <a:pt x="1081024" y="948690"/>
                    <a:pt x="1066800" y="937641"/>
                    <a:pt x="1058037" y="932815"/>
                  </a:cubicBezTo>
                  <a:moveTo>
                    <a:pt x="929132" y="962533"/>
                  </a:moveTo>
                  <a:lnTo>
                    <a:pt x="939800" y="962533"/>
                  </a:lnTo>
                  <a:cubicBezTo>
                    <a:pt x="948817" y="966089"/>
                    <a:pt x="917448" y="971296"/>
                    <a:pt x="934593" y="975233"/>
                  </a:cubicBezTo>
                  <a:cubicBezTo>
                    <a:pt x="930529" y="988695"/>
                    <a:pt x="923290" y="971550"/>
                    <a:pt x="916559" y="975233"/>
                  </a:cubicBezTo>
                  <a:cubicBezTo>
                    <a:pt x="916813" y="954659"/>
                    <a:pt x="929767" y="983742"/>
                    <a:pt x="929132" y="962533"/>
                  </a:cubicBezTo>
                  <a:close/>
                  <a:moveTo>
                    <a:pt x="1291717" y="975233"/>
                  </a:moveTo>
                  <a:cubicBezTo>
                    <a:pt x="1291717" y="979678"/>
                    <a:pt x="1288542" y="978662"/>
                    <a:pt x="1286510" y="979551"/>
                  </a:cubicBezTo>
                  <a:cubicBezTo>
                    <a:pt x="1286510" y="984885"/>
                    <a:pt x="1291209" y="983488"/>
                    <a:pt x="1294257" y="984250"/>
                  </a:cubicBezTo>
                  <a:cubicBezTo>
                    <a:pt x="1294257" y="987806"/>
                    <a:pt x="1291590" y="988695"/>
                    <a:pt x="1291590" y="993013"/>
                  </a:cubicBezTo>
                  <a:lnTo>
                    <a:pt x="1296670" y="993013"/>
                  </a:lnTo>
                  <a:cubicBezTo>
                    <a:pt x="1291336" y="1003427"/>
                    <a:pt x="1283970" y="980313"/>
                    <a:pt x="1271270" y="988441"/>
                  </a:cubicBezTo>
                  <a:cubicBezTo>
                    <a:pt x="1275969" y="980948"/>
                    <a:pt x="1284478" y="979297"/>
                    <a:pt x="1291717" y="975487"/>
                  </a:cubicBezTo>
                  <a:moveTo>
                    <a:pt x="305943" y="999998"/>
                  </a:moveTo>
                  <a:cubicBezTo>
                    <a:pt x="298323" y="1003935"/>
                    <a:pt x="311912" y="1006729"/>
                    <a:pt x="308356" y="1017905"/>
                  </a:cubicBezTo>
                  <a:cubicBezTo>
                    <a:pt x="299593" y="1012063"/>
                    <a:pt x="236474" y="1003427"/>
                    <a:pt x="264795" y="999617"/>
                  </a:cubicBezTo>
                  <a:cubicBezTo>
                    <a:pt x="261366" y="988060"/>
                    <a:pt x="249047" y="998474"/>
                    <a:pt x="244221" y="999617"/>
                  </a:cubicBezTo>
                  <a:cubicBezTo>
                    <a:pt x="257556" y="986917"/>
                    <a:pt x="234061" y="993140"/>
                    <a:pt x="228981" y="986155"/>
                  </a:cubicBezTo>
                  <a:cubicBezTo>
                    <a:pt x="240919" y="976122"/>
                    <a:pt x="257937" y="995426"/>
                    <a:pt x="275209" y="991108"/>
                  </a:cubicBezTo>
                  <a:cubicBezTo>
                    <a:pt x="276352" y="980440"/>
                    <a:pt x="263398" y="993394"/>
                    <a:pt x="267589" y="977646"/>
                  </a:cubicBezTo>
                  <a:cubicBezTo>
                    <a:pt x="272796" y="979297"/>
                    <a:pt x="284353" y="992759"/>
                    <a:pt x="288163" y="982218"/>
                  </a:cubicBezTo>
                  <a:cubicBezTo>
                    <a:pt x="282194" y="1001522"/>
                    <a:pt x="352298" y="1005459"/>
                    <a:pt x="305943" y="999998"/>
                  </a:cubicBezTo>
                  <a:close/>
                  <a:moveTo>
                    <a:pt x="1474343" y="990981"/>
                  </a:moveTo>
                  <a:cubicBezTo>
                    <a:pt x="1474343" y="1003681"/>
                    <a:pt x="1463548" y="998982"/>
                    <a:pt x="1456309" y="999617"/>
                  </a:cubicBezTo>
                  <a:cubicBezTo>
                    <a:pt x="1456309" y="1005586"/>
                    <a:pt x="1462659" y="1003427"/>
                    <a:pt x="1466469" y="1004189"/>
                  </a:cubicBezTo>
                  <a:cubicBezTo>
                    <a:pt x="1466469" y="1013968"/>
                    <a:pt x="1455547" y="1005840"/>
                    <a:pt x="1450975" y="1008380"/>
                  </a:cubicBezTo>
                  <a:cubicBezTo>
                    <a:pt x="1452753" y="991997"/>
                    <a:pt x="1466342" y="996569"/>
                    <a:pt x="1474216" y="990981"/>
                  </a:cubicBezTo>
                  <a:moveTo>
                    <a:pt x="1350772" y="1002919"/>
                  </a:moveTo>
                  <a:cubicBezTo>
                    <a:pt x="1286129" y="1060958"/>
                    <a:pt x="1199134" y="1023620"/>
                    <a:pt x="1113536" y="1040257"/>
                  </a:cubicBezTo>
                  <a:cubicBezTo>
                    <a:pt x="1109599" y="1037971"/>
                    <a:pt x="1113536" y="1035685"/>
                    <a:pt x="1116203" y="1035939"/>
                  </a:cubicBezTo>
                  <a:cubicBezTo>
                    <a:pt x="1193800" y="1022350"/>
                    <a:pt x="1263523" y="1010158"/>
                    <a:pt x="1350645" y="1002919"/>
                  </a:cubicBezTo>
                  <a:moveTo>
                    <a:pt x="1224534" y="1010285"/>
                  </a:moveTo>
                  <a:cubicBezTo>
                    <a:pt x="1219454" y="1019556"/>
                    <a:pt x="1208786" y="1018667"/>
                    <a:pt x="1201293" y="1022985"/>
                  </a:cubicBezTo>
                  <a:cubicBezTo>
                    <a:pt x="1198372" y="1018159"/>
                    <a:pt x="1215517" y="1009777"/>
                    <a:pt x="1224407" y="1010285"/>
                  </a:cubicBezTo>
                  <a:moveTo>
                    <a:pt x="357124" y="1036320"/>
                  </a:moveTo>
                  <a:cubicBezTo>
                    <a:pt x="356489" y="1028573"/>
                    <a:pt x="367284" y="1020826"/>
                    <a:pt x="364871" y="1036320"/>
                  </a:cubicBezTo>
                  <a:cubicBezTo>
                    <a:pt x="374015" y="1032510"/>
                    <a:pt x="371221" y="1036320"/>
                    <a:pt x="380365" y="1032129"/>
                  </a:cubicBezTo>
                  <a:cubicBezTo>
                    <a:pt x="379095" y="1052703"/>
                    <a:pt x="363601" y="1034288"/>
                    <a:pt x="356997" y="1036320"/>
                  </a:cubicBezTo>
                  <a:moveTo>
                    <a:pt x="169164" y="116459"/>
                  </a:moveTo>
                  <a:cubicBezTo>
                    <a:pt x="168529" y="121285"/>
                    <a:pt x="164084" y="119380"/>
                    <a:pt x="163957" y="125349"/>
                  </a:cubicBezTo>
                  <a:cubicBezTo>
                    <a:pt x="163830" y="131318"/>
                    <a:pt x="167005" y="128778"/>
                    <a:pt x="169037" y="129794"/>
                  </a:cubicBezTo>
                  <a:cubicBezTo>
                    <a:pt x="138938" y="142494"/>
                    <a:pt x="112268" y="162179"/>
                    <a:pt x="76073" y="164465"/>
                  </a:cubicBezTo>
                  <a:cubicBezTo>
                    <a:pt x="78232" y="153162"/>
                    <a:pt x="89662" y="158369"/>
                    <a:pt x="94107" y="151765"/>
                  </a:cubicBezTo>
                  <a:cubicBezTo>
                    <a:pt x="94107" y="146558"/>
                    <a:pt x="89535" y="147955"/>
                    <a:pt x="86487" y="147066"/>
                  </a:cubicBezTo>
                  <a:cubicBezTo>
                    <a:pt x="87376" y="141224"/>
                    <a:pt x="92964" y="143637"/>
                    <a:pt x="96901" y="142748"/>
                  </a:cubicBezTo>
                  <a:cubicBezTo>
                    <a:pt x="96901" y="137541"/>
                    <a:pt x="92202" y="139065"/>
                    <a:pt x="89154" y="138303"/>
                  </a:cubicBezTo>
                  <a:cubicBezTo>
                    <a:pt x="108331" y="123952"/>
                    <a:pt x="137414" y="103759"/>
                    <a:pt x="169164" y="116459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Arial" panose="020B0604020202020204" pitchFamily="34" charset="0"/>
                <a:ea typeface="隶书" panose="02010509060101010101" pitchFamily="49" charset="-122"/>
                <a:cs typeface="隶书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>
              <p:custDataLst>
                <p:tags r:id="rId5"/>
              </p:custDataLst>
            </p:nvPr>
          </p:nvSpPr>
          <p:spPr>
            <a:xfrm>
              <a:off x="1383881" y="1684253"/>
              <a:ext cx="10135235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影响：</a:t>
              </a:r>
              <a:r>
                <a:rPr lang="zh-CN" altLang="en-US" b="1" dirty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商鞅推行一系列改革措施，使秦国</a:t>
              </a:r>
              <a:r>
                <a:rPr lang="zh-CN" altLang="en-US" b="1" dirty="0" smtClean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的</a:t>
              </a:r>
              <a:r>
                <a:rPr lang="zh-CN" altLang="en-US" b="1" dirty="0" smtClean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综合国力</a:t>
              </a:r>
              <a:r>
                <a:rPr lang="zh-CN" altLang="en-US" b="1" dirty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大为增强</a:t>
              </a:r>
              <a:r>
                <a:rPr lang="zh-CN" altLang="en-US" b="1" dirty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，</a:t>
              </a:r>
              <a:r>
                <a:rPr lang="zh-CN" altLang="en-US" b="1" dirty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提高了</a:t>
              </a:r>
              <a:r>
                <a:rPr lang="zh-CN" altLang="en-US" b="1" dirty="0" smtClean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军队战斗力</a:t>
              </a:r>
              <a:r>
                <a:rPr lang="zh-CN" altLang="en-US" b="1" dirty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，一</a:t>
              </a:r>
              <a:r>
                <a:rPr lang="zh-CN" altLang="en-US" b="1" dirty="0" smtClean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跃而成为</a:t>
              </a:r>
              <a:r>
                <a:rPr lang="zh-CN" altLang="en-US" b="1" dirty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最强盛的诸侯国，为以</a:t>
              </a:r>
              <a:r>
                <a:rPr lang="zh-CN" altLang="en-US" b="1" dirty="0" smtClean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后</a:t>
              </a:r>
              <a:r>
                <a:rPr lang="zh-CN" altLang="en-US" b="1" dirty="0" smtClean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秦统一</a:t>
              </a:r>
              <a:r>
                <a:rPr lang="zh-CN" altLang="en-US" b="1" dirty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中</a:t>
              </a:r>
              <a:r>
                <a:rPr lang="zh-CN" altLang="en-US" b="1" dirty="0" smtClean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国</a:t>
              </a:r>
              <a:r>
                <a:rPr lang="zh-CN" altLang="en-US" b="1" dirty="0">
                  <a:solidFill>
                    <a:schemeClr val="bg1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奠定了基础</a:t>
              </a:r>
              <a:r>
                <a:rPr lang="zh-CN" altLang="en-US" b="1" dirty="0">
                  <a:solidFill>
                    <a:srgbClr val="92D05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。</a:t>
              </a:r>
              <a:endParaRPr lang="zh-CN" altLang="en-US" sz="100" dirty="0">
                <a:solidFill>
                  <a:srgbClr val="92D050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421326" y="813949"/>
            <a:ext cx="1126337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5.</a:t>
            </a:r>
            <a:r>
              <a:rPr lang="zh-CN" altLang="en-US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评价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21327" y="1349363"/>
            <a:ext cx="8395335" cy="6463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just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材料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一  据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史记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记载，秦孝公死后，太子即位。守旧的贵族诬告商鞅“谋反”，结果商鞅被处死。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421327" y="2069443"/>
            <a:ext cx="8399145" cy="6463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just" rtl="0">
              <a:defRPr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材料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 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变法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行之十年，秦民大说（通“悦”），道不拾遗，山无盗贼，家给人足。民勇于公战，怯于私斗，乡邑大治”。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395606" y="2859782"/>
            <a:ext cx="5415915" cy="400108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marL="285750" indent="-285750" algn="just">
              <a:buFont typeface="Wingdings" panose="05000000000000000000" charset="0"/>
              <a:buChar char="Ø"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商鞅变法到底是成功了还是失败了？</a:t>
            </a:r>
            <a:endParaRPr lang="zh-CN" altLang="en-US" sz="2000" b="1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395609" y="3292477"/>
            <a:ext cx="8400415" cy="1405185"/>
          </a:xfrm>
          <a:prstGeom prst="rect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2" tIns="45716" rIns="91432" bIns="45716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判断一场变革成功或失败的标准，不在于实施变法的人的生与死，而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在于变法的目的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是否达到。商鞅最终虽被处死，但秦国的变法并没有被废除，秦国经过商鞅变法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宋体" panose="02010600030101010101" pitchFamily="2" charset="-122"/>
              </a:rPr>
              <a:t>综合国力大为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宋体" panose="02010600030101010101" pitchFamily="2" charset="-122"/>
              </a:rPr>
              <a:t>增强，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变法获得了成功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2966919" y="123670"/>
            <a:ext cx="3456030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56790" y="1696082"/>
            <a:ext cx="8219666" cy="1754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条件：①战国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时期，冶铁技术迅速提高，铁器的种类和数量大幅增多，铁器的使用日趋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普遍。②牛耕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得到进一步推广，耕作技术明显进步。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5"/>
          <p:cNvSpPr txBox="1"/>
          <p:nvPr>
            <p:custDataLst>
              <p:tags r:id="rId3"/>
            </p:custDataLst>
          </p:nvPr>
        </p:nvSpPr>
        <p:spPr>
          <a:xfrm>
            <a:off x="456791" y="3723878"/>
            <a:ext cx="5400600" cy="4616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）表现：农业生产得到进一步发展。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1"/>
          <p:cNvSpPr txBox="1"/>
          <p:nvPr>
            <p:custDataLst>
              <p:tags r:id="rId4"/>
            </p:custDataLst>
          </p:nvPr>
        </p:nvSpPr>
        <p:spPr>
          <a:xfrm>
            <a:off x="467542" y="987574"/>
            <a:ext cx="2088234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农业的发展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2966919" y="123670"/>
            <a:ext cx="3456030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87895" y="1491630"/>
            <a:ext cx="8043936" cy="11137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）背景：农业进步推动了社会分工，促进了手工业发展和商业繁荣。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5"/>
          <p:cNvSpPr txBox="1"/>
          <p:nvPr>
            <p:custDataLst>
              <p:tags r:id="rId3"/>
            </p:custDataLst>
          </p:nvPr>
        </p:nvSpPr>
        <p:spPr>
          <a:xfrm>
            <a:off x="488504" y="2787774"/>
            <a:ext cx="8043327" cy="1667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pPr algn="just"/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）表现：手工业分工更加细密。纺织、冶铁、青铜铸造、采矿、煮盐、竹木器、漆器、皮革、制陶、酿造等手工业发展可观。</a:t>
            </a:r>
            <a:endParaRPr lang="zh-CN" altLang="en-US" dirty="0"/>
          </a:p>
        </p:txBody>
      </p:sp>
      <p:sp>
        <p:nvSpPr>
          <p:cNvPr id="8" name="文本框 1"/>
          <p:cNvSpPr txBox="1"/>
          <p:nvPr>
            <p:custDataLst>
              <p:tags r:id="rId4"/>
            </p:custDataLst>
          </p:nvPr>
        </p:nvSpPr>
        <p:spPr>
          <a:xfrm>
            <a:off x="488504" y="843558"/>
            <a:ext cx="2351653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手工业的发展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2966919" y="123670"/>
            <a:ext cx="3456030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7" name="文本框 5"/>
          <p:cNvSpPr txBox="1"/>
          <p:nvPr>
            <p:custDataLst>
              <p:tags r:id="rId2"/>
            </p:custDataLst>
          </p:nvPr>
        </p:nvSpPr>
        <p:spPr>
          <a:xfrm>
            <a:off x="467543" y="2067694"/>
            <a:ext cx="7920881" cy="1667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dirty="0"/>
              <a:t>    商业日益发达，货币流通广泛，各地涌现出一批人口众多、商贾云集的中心城市。不少工商业主聚集了大量钱财，有的富比王侯。</a:t>
            </a:r>
            <a:endParaRPr lang="zh-CN" altLang="en-US" dirty="0"/>
          </a:p>
        </p:txBody>
      </p:sp>
      <p:sp>
        <p:nvSpPr>
          <p:cNvPr id="8" name="文本框 1"/>
          <p:cNvSpPr txBox="1"/>
          <p:nvPr>
            <p:custDataLst>
              <p:tags r:id="rId3"/>
            </p:custDataLst>
          </p:nvPr>
        </p:nvSpPr>
        <p:spPr>
          <a:xfrm>
            <a:off x="467543" y="1101981"/>
            <a:ext cx="2088233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3.</a:t>
            </a:r>
            <a:r>
              <a:rPr lang="zh-CN" alt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商业</a:t>
            </a:r>
            <a:r>
              <a:rPr lang="zh-CN" altLang="en-US" sz="2400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的发展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467543" y="1203598"/>
            <a:ext cx="6048673" cy="4001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阅读教材第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37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页的内容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梳理都江堰的相关知识。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1"/>
          <p:cNvSpPr txBox="1"/>
          <p:nvPr>
            <p:custDataLst>
              <p:tags r:id="rId2"/>
            </p:custDataLst>
          </p:nvPr>
        </p:nvSpPr>
        <p:spPr>
          <a:xfrm>
            <a:off x="467543" y="771550"/>
            <a:ext cx="1152129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4.</a:t>
            </a:r>
            <a:r>
              <a:rPr lang="zh-CN" altLang="en-US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都江堰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67543" y="1707654"/>
          <a:ext cx="7920881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6912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背景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战国时期，各国都十分注重兴修水利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20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成都附近的岷江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主持者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20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功能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防洪、灌溉、水运</a:t>
                      </a:r>
                      <a:endParaRPr lang="zh-CN" altLang="en-US" sz="2000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作用</a:t>
                      </a:r>
                      <a:endParaRPr lang="zh-CN" altLang="en-US" sz="2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建成之后成都平原成为沃野；</a:t>
                      </a:r>
                      <a:r>
                        <a:rPr lang="en-US" altLang="zh-CN" sz="20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2200</a:t>
                      </a:r>
                      <a:r>
                        <a:rPr lang="zh-CN" altLang="en-US" sz="20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多年来，一直发挥着巨大的作用，这在世界水利史上绝无仅有，是我国古代劳动人民杰出智慧与勤劳精神的集中体现</a:t>
                      </a:r>
                      <a:endParaRPr lang="zh-CN" altLang="en-US" sz="2000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文本框 17"/>
          <p:cNvSpPr txBox="1"/>
          <p:nvPr>
            <p:custDataLst>
              <p:tags r:id="rId3"/>
            </p:custDataLst>
          </p:nvPr>
        </p:nvSpPr>
        <p:spPr>
          <a:xfrm>
            <a:off x="1475657" y="2140871"/>
            <a:ext cx="1800200" cy="430879"/>
          </a:xfrm>
          <a:prstGeom prst="rect">
            <a:avLst/>
          </a:prstGeom>
          <a:noFill/>
          <a:ln>
            <a:noFill/>
          </a:ln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公元前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256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年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文本框 19"/>
          <p:cNvSpPr txBox="1"/>
          <p:nvPr>
            <p:custDataLst>
              <p:tags r:id="rId4"/>
            </p:custDataLst>
          </p:nvPr>
        </p:nvSpPr>
        <p:spPr>
          <a:xfrm>
            <a:off x="1495467" y="2884675"/>
            <a:ext cx="772277" cy="430879"/>
          </a:xfrm>
          <a:prstGeom prst="rect">
            <a:avLst/>
          </a:prstGeom>
          <a:noFill/>
          <a:ln>
            <a:noFill/>
          </a:ln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李冰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2966919" y="123670"/>
            <a:ext cx="3456030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57470"/>
            <a:ext cx="3888432" cy="2570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圆角矩形标注 9"/>
          <p:cNvSpPr/>
          <p:nvPr>
            <p:custDataLst>
              <p:tags r:id="rId3"/>
            </p:custDataLst>
          </p:nvPr>
        </p:nvSpPr>
        <p:spPr>
          <a:xfrm>
            <a:off x="971600" y="1131590"/>
            <a:ext cx="2376264" cy="946309"/>
          </a:xfrm>
          <a:prstGeom prst="wedgeRoundRectCallout">
            <a:avLst>
              <a:gd name="adj1" fmla="val -49637"/>
              <a:gd name="adj2" fmla="val -164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just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鱼嘴：内江用于灌溉，外江用于排洪。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标注 10"/>
          <p:cNvSpPr/>
          <p:nvPr>
            <p:custDataLst>
              <p:tags r:id="rId4"/>
            </p:custDataLst>
          </p:nvPr>
        </p:nvSpPr>
        <p:spPr>
          <a:xfrm>
            <a:off x="971600" y="2400143"/>
            <a:ext cx="2376264" cy="911066"/>
          </a:xfrm>
          <a:prstGeom prst="wedgeRoundRectCallout">
            <a:avLst>
              <a:gd name="adj1" fmla="val 50910"/>
              <a:gd name="adj2" fmla="val -870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just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飞沙堰：在洪水期用于泄洪，并减少泥沙淤积。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标注 16"/>
          <p:cNvSpPr/>
          <p:nvPr>
            <p:custDataLst>
              <p:tags r:id="rId5"/>
            </p:custDataLst>
          </p:nvPr>
        </p:nvSpPr>
        <p:spPr>
          <a:xfrm>
            <a:off x="971600" y="3579862"/>
            <a:ext cx="2376264" cy="696754"/>
          </a:xfrm>
          <a:prstGeom prst="wedgeRoundRectCallout">
            <a:avLst>
              <a:gd name="adj1" fmla="val 49312"/>
              <a:gd name="adj2" fmla="val -21003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宝瓶口：灌溉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农田。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2966919" y="123670"/>
            <a:ext cx="3456030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0481"/>
          <p:cNvSpPr txBox="1"/>
          <p:nvPr>
            <p:custDataLst>
              <p:tags r:id="rId1"/>
            </p:custDataLst>
          </p:nvPr>
        </p:nvSpPr>
        <p:spPr>
          <a:xfrm>
            <a:off x="1320643" y="947676"/>
            <a:ext cx="2461736" cy="414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生产力的发展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20484" name="左大括号 20483"/>
          <p:cNvSpPr/>
          <p:nvPr>
            <p:custDataLst>
              <p:tags r:id="rId2"/>
            </p:custDataLst>
          </p:nvPr>
        </p:nvSpPr>
        <p:spPr>
          <a:xfrm>
            <a:off x="3828575" y="911008"/>
            <a:ext cx="161925" cy="825341"/>
          </a:xfrm>
          <a:prstGeom prst="leftBrace">
            <a:avLst>
              <a:gd name="adj1" fmla="val 38888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85" name="矩形 20484"/>
          <p:cNvSpPr/>
          <p:nvPr>
            <p:custDataLst>
              <p:tags r:id="rId3"/>
            </p:custDataLst>
          </p:nvPr>
        </p:nvSpPr>
        <p:spPr>
          <a:xfrm>
            <a:off x="3990499" y="734316"/>
            <a:ext cx="471678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生产工具：</a:t>
            </a:r>
            <a:r>
              <a:rPr lang="zh-CN" altLang="en-US" sz="2100" b="1" dirty="0">
                <a:latin typeface="方正公文小标宋" panose="02000500000000000000" charset="-122"/>
                <a:ea typeface="方正公文小标宋" panose="02000500000000000000" charset="-122"/>
              </a:rPr>
              <a:t>铁制农具的出现与推广</a:t>
            </a:r>
            <a:endParaRPr lang="zh-CN" altLang="en-US" sz="2100" b="1" dirty="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86" name="矩形 20485"/>
          <p:cNvSpPr/>
          <p:nvPr>
            <p:custDataLst>
              <p:tags r:id="rId4"/>
            </p:custDataLst>
          </p:nvPr>
        </p:nvSpPr>
        <p:spPr>
          <a:xfrm>
            <a:off x="3990499" y="1088169"/>
            <a:ext cx="4106228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耕种方法：</a:t>
            </a: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牛耕的出现与推广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87" name="矩形 20486"/>
          <p:cNvSpPr/>
          <p:nvPr>
            <p:custDataLst>
              <p:tags r:id="rId5"/>
            </p:custDataLst>
          </p:nvPr>
        </p:nvSpPr>
        <p:spPr>
          <a:xfrm>
            <a:off x="3990500" y="1442025"/>
            <a:ext cx="4642485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 dirty="0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水利工程：</a:t>
            </a:r>
            <a:r>
              <a:rPr lang="zh-CN" altLang="en-US" sz="2100" b="1" dirty="0">
                <a:latin typeface="方正公文小标宋" panose="02000500000000000000" charset="-122"/>
                <a:ea typeface="方正公文小标宋" panose="02000500000000000000" charset="-122"/>
              </a:rPr>
              <a:t>都江堰等水利工程</a:t>
            </a:r>
            <a:r>
              <a:rPr lang="zh-CN" altLang="en-US" sz="2100" b="1" dirty="0" smtClean="0">
                <a:latin typeface="方正公文小标宋" panose="02000500000000000000" charset="-122"/>
                <a:ea typeface="方正公文小标宋" panose="02000500000000000000" charset="-122"/>
              </a:rPr>
              <a:t>的修建</a:t>
            </a:r>
            <a:endParaRPr lang="zh-CN" altLang="en-US" sz="2100" b="1" dirty="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88" name="下箭头 20487"/>
          <p:cNvSpPr/>
          <p:nvPr>
            <p:custDataLst>
              <p:tags r:id="rId6"/>
            </p:custDataLst>
          </p:nvPr>
        </p:nvSpPr>
        <p:spPr>
          <a:xfrm>
            <a:off x="2399824" y="1568013"/>
            <a:ext cx="216218" cy="558944"/>
          </a:xfrm>
          <a:prstGeom prst="downArrow">
            <a:avLst>
              <a:gd name="adj1" fmla="val 50000"/>
              <a:gd name="adj2" fmla="val 106250"/>
            </a:avLst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89" name="文本框 20488"/>
          <p:cNvSpPr txBox="1"/>
          <p:nvPr>
            <p:custDataLst>
              <p:tags r:id="rId7"/>
            </p:custDataLst>
          </p:nvPr>
        </p:nvSpPr>
        <p:spPr>
          <a:xfrm>
            <a:off x="1347788" y="2203633"/>
            <a:ext cx="2407920" cy="414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2100" b="1" dirty="0" smtClean="0"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生产关系的变革</a:t>
            </a:r>
            <a:endParaRPr lang="zh-CN" altLang="en-US" sz="2100" b="1" dirty="0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20490" name="下箭头 20489"/>
          <p:cNvSpPr/>
          <p:nvPr>
            <p:custDataLst>
              <p:tags r:id="rId8"/>
            </p:custDataLst>
          </p:nvPr>
        </p:nvSpPr>
        <p:spPr>
          <a:xfrm>
            <a:off x="2323624" y="2671788"/>
            <a:ext cx="216218" cy="813275"/>
          </a:xfrm>
          <a:prstGeom prst="downArrow">
            <a:avLst>
              <a:gd name="adj1" fmla="val 50000"/>
              <a:gd name="adj2" fmla="val 112500"/>
            </a:avLst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2" tIns="45716" rIns="91432" bIns="45716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2100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20491" name="文本框 20490"/>
          <p:cNvSpPr txBox="1"/>
          <p:nvPr>
            <p:custDataLst>
              <p:tags r:id="rId9"/>
            </p:custDataLst>
          </p:nvPr>
        </p:nvSpPr>
        <p:spPr>
          <a:xfrm>
            <a:off x="1385451" y="3651207"/>
            <a:ext cx="2407920" cy="414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社会制度变革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20492" name="文本框 20491"/>
          <p:cNvSpPr txBox="1"/>
          <p:nvPr>
            <p:custDataLst>
              <p:tags r:id="rId10"/>
            </p:custDataLst>
          </p:nvPr>
        </p:nvSpPr>
        <p:spPr>
          <a:xfrm>
            <a:off x="3944307" y="1944068"/>
            <a:ext cx="884873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公田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93" name="文本框 20492"/>
          <p:cNvSpPr txBox="1"/>
          <p:nvPr>
            <p:custDataLst>
              <p:tags r:id="rId11"/>
            </p:custDataLst>
          </p:nvPr>
        </p:nvSpPr>
        <p:spPr>
          <a:xfrm>
            <a:off x="5456396" y="1957402"/>
            <a:ext cx="927735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私田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94" name="直接连接符 20493"/>
          <p:cNvSpPr/>
          <p:nvPr>
            <p:custDataLst>
              <p:tags r:id="rId12"/>
            </p:custDataLst>
          </p:nvPr>
        </p:nvSpPr>
        <p:spPr>
          <a:xfrm>
            <a:off x="4859879" y="2163285"/>
            <a:ext cx="432078" cy="0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91432" tIns="45716" rIns="91432" bIns="45716"/>
          <a:lstStyle/>
          <a:p>
            <a:endParaRPr sz="100"/>
          </a:p>
        </p:txBody>
      </p:sp>
      <p:sp>
        <p:nvSpPr>
          <p:cNvPr id="20495" name="左大括号 20494"/>
          <p:cNvSpPr/>
          <p:nvPr>
            <p:custDataLst>
              <p:tags r:id="rId13"/>
            </p:custDataLst>
          </p:nvPr>
        </p:nvSpPr>
        <p:spPr>
          <a:xfrm>
            <a:off x="3825967" y="2107847"/>
            <a:ext cx="162029" cy="810146"/>
          </a:xfrm>
          <a:prstGeom prst="leftBrace">
            <a:avLst>
              <a:gd name="adj1" fmla="val 41666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96" name="文本框 20495"/>
          <p:cNvSpPr txBox="1"/>
          <p:nvPr>
            <p:custDataLst>
              <p:tags r:id="rId14"/>
            </p:custDataLst>
          </p:nvPr>
        </p:nvSpPr>
        <p:spPr>
          <a:xfrm>
            <a:off x="3944307" y="2335544"/>
            <a:ext cx="83296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奴隶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97" name="直接连接符 20496"/>
          <p:cNvSpPr/>
          <p:nvPr>
            <p:custDataLst>
              <p:tags r:id="rId15"/>
            </p:custDataLst>
          </p:nvPr>
        </p:nvSpPr>
        <p:spPr>
          <a:xfrm>
            <a:off x="4859879" y="2500201"/>
            <a:ext cx="432078" cy="0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91432" tIns="45716" rIns="91432" bIns="45716"/>
          <a:lstStyle/>
          <a:p>
            <a:endParaRPr sz="100"/>
          </a:p>
        </p:txBody>
      </p:sp>
      <p:sp>
        <p:nvSpPr>
          <p:cNvPr id="20498" name="文本框 20497"/>
          <p:cNvSpPr txBox="1"/>
          <p:nvPr>
            <p:custDataLst>
              <p:tags r:id="rId16"/>
            </p:custDataLst>
          </p:nvPr>
        </p:nvSpPr>
        <p:spPr>
          <a:xfrm>
            <a:off x="5456400" y="2311256"/>
            <a:ext cx="88249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农民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499" name="文本框 20498"/>
          <p:cNvSpPr txBox="1"/>
          <p:nvPr>
            <p:custDataLst>
              <p:tags r:id="rId17"/>
            </p:custDataLst>
          </p:nvPr>
        </p:nvSpPr>
        <p:spPr>
          <a:xfrm>
            <a:off x="3944180" y="2736693"/>
            <a:ext cx="997385" cy="415496"/>
          </a:xfrm>
          <a:prstGeom prst="rect">
            <a:avLst/>
          </a:prstGeom>
          <a:noFill/>
          <a:ln w="9525">
            <a:noFill/>
          </a:ln>
        </p:spPr>
        <p:txBody>
          <a:bodyPr wrap="none" lIns="91432" tIns="45716" rIns="91432" bIns="45716" anchor="t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奴隶主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0" name="直接连接符 20499"/>
          <p:cNvSpPr/>
          <p:nvPr>
            <p:custDataLst>
              <p:tags r:id="rId18"/>
            </p:custDataLst>
          </p:nvPr>
        </p:nvSpPr>
        <p:spPr>
          <a:xfrm>
            <a:off x="5011326" y="2954925"/>
            <a:ext cx="432078" cy="0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91432" tIns="45716" rIns="91432" bIns="45716"/>
          <a:lstStyle/>
          <a:p>
            <a:endParaRPr sz="100"/>
          </a:p>
        </p:txBody>
      </p:sp>
      <p:sp>
        <p:nvSpPr>
          <p:cNvPr id="20501" name="文本框 20500"/>
          <p:cNvSpPr txBox="1"/>
          <p:nvPr>
            <p:custDataLst>
              <p:tags r:id="rId19"/>
            </p:custDataLst>
          </p:nvPr>
        </p:nvSpPr>
        <p:spPr>
          <a:xfrm>
            <a:off x="5456398" y="2726546"/>
            <a:ext cx="818198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zh-CN" altLang="en-US" sz="2100" b="1">
                <a:solidFill>
                  <a:srgbClr val="0000CC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地主</a:t>
            </a:r>
            <a:endParaRPr lang="zh-CN" altLang="en-US" sz="2100" b="1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2" name="文本框 20501"/>
          <p:cNvSpPr txBox="1"/>
          <p:nvPr>
            <p:custDataLst>
              <p:tags r:id="rId20"/>
            </p:custDataLst>
          </p:nvPr>
        </p:nvSpPr>
        <p:spPr>
          <a:xfrm>
            <a:off x="6503194" y="2174097"/>
            <a:ext cx="1404938" cy="737235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>
              <a:buClr>
                <a:srgbClr val="000000"/>
              </a:buClr>
            </a:pPr>
            <a:r>
              <a:rPr lang="zh-CN" altLang="en-US" sz="2100" b="1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rPr>
              <a:t>封建剥削方式出现</a:t>
            </a:r>
            <a:endParaRPr lang="zh-CN" altLang="en-US" sz="2100" b="1">
              <a:solidFill>
                <a:srgbClr val="FF0000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3" name="右大括号 20502"/>
          <p:cNvSpPr/>
          <p:nvPr>
            <p:custDataLst>
              <p:tags r:id="rId21"/>
            </p:custDataLst>
          </p:nvPr>
        </p:nvSpPr>
        <p:spPr>
          <a:xfrm>
            <a:off x="6287453" y="2081707"/>
            <a:ext cx="129540" cy="991553"/>
          </a:xfrm>
          <a:prstGeom prst="rightBrace">
            <a:avLst>
              <a:gd name="adj1" fmla="val 62500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solidFill>
                <a:srgbClr val="0000CC"/>
              </a:solidFill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4" name="文本框 20503"/>
          <p:cNvSpPr txBox="1"/>
          <p:nvPr>
            <p:custDataLst>
              <p:tags r:id="rId22"/>
            </p:custDataLst>
          </p:nvPr>
        </p:nvSpPr>
        <p:spPr>
          <a:xfrm>
            <a:off x="1945009" y="2730367"/>
            <a:ext cx="1308259" cy="677228"/>
          </a:xfrm>
          <a:prstGeom prst="rect">
            <a:avLst/>
          </a:prstGeom>
          <a:noFill/>
          <a:ln w="9525">
            <a:noFill/>
          </a:ln>
        </p:spPr>
        <p:txBody>
          <a:bodyPr vert="mongolianVert" wrap="square" lIns="91432" tIns="45716" rIns="91432" bIns="45716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商鞅</a:t>
            </a:r>
            <a:r>
              <a:rPr lang="en-US" altLang="zh-CN" sz="2100" b="1">
                <a:latin typeface="方正公文小标宋" panose="02000500000000000000" charset="-122"/>
                <a:ea typeface="方正公文小标宋" panose="02000500000000000000" charset="-122"/>
              </a:rPr>
              <a:t>   </a:t>
            </a:r>
            <a:endParaRPr lang="en-US" altLang="zh-CN" sz="2100" b="1">
              <a:latin typeface="方正公文小标宋" panose="02000500000000000000" charset="-122"/>
              <a:ea typeface="方正公文小标宋" panose="02000500000000000000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变法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5" name="左大括号 20504"/>
          <p:cNvSpPr/>
          <p:nvPr>
            <p:custDataLst>
              <p:tags r:id="rId23"/>
            </p:custDataLst>
          </p:nvPr>
        </p:nvSpPr>
        <p:spPr>
          <a:xfrm>
            <a:off x="3820518" y="3274017"/>
            <a:ext cx="182880" cy="1001078"/>
          </a:xfrm>
          <a:prstGeom prst="leftBrace">
            <a:avLst>
              <a:gd name="adj1" fmla="val 41666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6" name="文本框 20505"/>
          <p:cNvSpPr txBox="1"/>
          <p:nvPr>
            <p:custDataLst>
              <p:tags r:id="rId24"/>
            </p:custDataLst>
          </p:nvPr>
        </p:nvSpPr>
        <p:spPr>
          <a:xfrm>
            <a:off x="5896495" y="3775031"/>
            <a:ext cx="2347913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（封建制度确立）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7" name="矩形 20506"/>
          <p:cNvSpPr/>
          <p:nvPr>
            <p:custDataLst>
              <p:tags r:id="rId25"/>
            </p:custDataLst>
          </p:nvPr>
        </p:nvSpPr>
        <p:spPr>
          <a:xfrm>
            <a:off x="3928154" y="3972675"/>
            <a:ext cx="196834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社会矛盾改变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8" name="矩形 20507"/>
          <p:cNvSpPr/>
          <p:nvPr>
            <p:custDataLst>
              <p:tags r:id="rId26"/>
            </p:custDataLst>
          </p:nvPr>
        </p:nvSpPr>
        <p:spPr>
          <a:xfrm>
            <a:off x="3928154" y="3080181"/>
            <a:ext cx="196834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土地制度改变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0509" name="矩形 20508"/>
          <p:cNvSpPr/>
          <p:nvPr>
            <p:custDataLst>
              <p:tags r:id="rId27"/>
            </p:custDataLst>
          </p:nvPr>
        </p:nvSpPr>
        <p:spPr>
          <a:xfrm>
            <a:off x="3928154" y="3489756"/>
            <a:ext cx="1968341" cy="41402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pPr lvl="0"/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</a:rPr>
              <a:t>社会阶级改变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grpSp>
        <p:nvGrpSpPr>
          <p:cNvPr id="20510" name="组合 20509"/>
          <p:cNvGrpSpPr/>
          <p:nvPr>
            <p:custDataLst>
              <p:tags r:id="rId28"/>
            </p:custDataLst>
          </p:nvPr>
        </p:nvGrpSpPr>
        <p:grpSpPr>
          <a:xfrm>
            <a:off x="5797604" y="3201294"/>
            <a:ext cx="2301041" cy="974426"/>
            <a:chOff x="-12" y="-81"/>
            <a:chExt cx="2045" cy="866"/>
          </a:xfrm>
        </p:grpSpPr>
        <p:sp>
          <p:nvSpPr>
            <p:cNvPr id="20511" name="矩形 20510"/>
            <p:cNvSpPr/>
            <p:nvPr>
              <p:custDataLst>
                <p:tags r:id="rId29"/>
              </p:custDataLst>
            </p:nvPr>
          </p:nvSpPr>
          <p:spPr>
            <a:xfrm>
              <a:off x="196" y="81"/>
              <a:ext cx="1837" cy="3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/>
              <a:r>
                <a:rPr lang="zh-CN" altLang="en-US" sz="2100" b="1">
                  <a:solidFill>
                    <a:srgbClr val="FF0000"/>
                  </a:solidFill>
                  <a:latin typeface="方正公文小标宋" panose="02000500000000000000" charset="-122"/>
                  <a:ea typeface="方正公文小标宋" panose="02000500000000000000" charset="-122"/>
                </a:rPr>
                <a:t>社会性质改变</a:t>
              </a:r>
              <a:endParaRPr lang="zh-CN" altLang="en-US" sz="2100" b="1">
                <a:solidFill>
                  <a:srgbClr val="FF0000"/>
                </a:solidFill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  <p:sp>
          <p:nvSpPr>
            <p:cNvPr id="20512" name="右大括号 20511"/>
            <p:cNvSpPr/>
            <p:nvPr>
              <p:custDataLst>
                <p:tags r:id="rId30"/>
              </p:custDataLst>
            </p:nvPr>
          </p:nvSpPr>
          <p:spPr>
            <a:xfrm>
              <a:off x="-12" y="-81"/>
              <a:ext cx="88" cy="866"/>
            </a:xfrm>
            <a:prstGeom prst="rightBrace">
              <a:avLst>
                <a:gd name="adj1" fmla="val 62500"/>
                <a:gd name="adj2" fmla="val 50000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100">
                <a:latin typeface="方正公文小标宋" panose="02000500000000000000" charset="-122"/>
                <a:ea typeface="方正公文小标宋" panose="02000500000000000000" charset="-122"/>
              </a:endParaRPr>
            </a:p>
          </p:txBody>
        </p:sp>
      </p:grpSp>
      <p:sp>
        <p:nvSpPr>
          <p:cNvPr id="20513" name="椭圆 20512"/>
          <p:cNvSpPr/>
          <p:nvPr>
            <p:custDataLst>
              <p:tags r:id="rId31"/>
            </p:custDataLst>
          </p:nvPr>
        </p:nvSpPr>
        <p:spPr>
          <a:xfrm>
            <a:off x="1660262" y="782013"/>
            <a:ext cx="1782321" cy="705727"/>
          </a:xfrm>
          <a:prstGeom prst="ellipse">
            <a:avLst/>
          </a:prstGeom>
          <a:noFill/>
          <a:ln w="76200" cap="sq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ln>
                <a:solidFill>
                  <a:srgbClr val="FF0000"/>
                </a:solidFill>
              </a:ln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2"/>
            </p:custDataLst>
          </p:nvPr>
        </p:nvSpPr>
        <p:spPr>
          <a:xfrm>
            <a:off x="1347788" y="4376325"/>
            <a:ext cx="2480787" cy="42767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91432" tIns="45716" rIns="91432" bIns="45716" rtlCol="0" anchor="ctr" anchorCtr="0">
            <a:noAutofit/>
          </a:bodyPr>
          <a:lstStyle/>
          <a:p>
            <a:pPr lvl="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奴隶社会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3" name="下箭头 2"/>
          <p:cNvSpPr/>
          <p:nvPr>
            <p:custDataLst>
              <p:tags r:id="rId33"/>
            </p:custDataLst>
          </p:nvPr>
        </p:nvSpPr>
        <p:spPr>
          <a:xfrm rot="16200000">
            <a:off x="4798457" y="4092952"/>
            <a:ext cx="216218" cy="1085850"/>
          </a:xfrm>
          <a:prstGeom prst="downArrow">
            <a:avLst>
              <a:gd name="adj1" fmla="val 50000"/>
              <a:gd name="adj2" fmla="val 106250"/>
            </a:avLst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2" tIns="45716" rIns="91432" bIns="45716"/>
          <a:lstStyle/>
          <a:p>
            <a:endParaRPr lang="zh-CN" altLang="en-US" sz="2100">
              <a:latin typeface="方正公文小标宋" panose="02000500000000000000" charset="-122"/>
              <a:ea typeface="方正公文小标宋" panose="02000500000000000000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4"/>
            </p:custDataLst>
          </p:nvPr>
        </p:nvSpPr>
        <p:spPr>
          <a:xfrm>
            <a:off x="6084168" y="4376325"/>
            <a:ext cx="2232248" cy="42767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91432" tIns="45716" rIns="91432" bIns="45716" rtlCol="0" anchor="ctr" anchorCtr="0">
            <a:noAutofit/>
          </a:bodyPr>
          <a:lstStyle/>
          <a:p>
            <a:pPr lvl="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2100" b="1">
                <a:latin typeface="方正公文小标宋" panose="02000500000000000000" charset="-122"/>
                <a:ea typeface="方正公文小标宋" panose="02000500000000000000" charset="-122"/>
                <a:sym typeface="+mn-ea"/>
              </a:rPr>
              <a:t>封建社会</a:t>
            </a:r>
            <a:endParaRPr lang="zh-CN" altLang="en-US" sz="2100" b="1">
              <a:latin typeface="方正公文小标宋" panose="02000500000000000000" charset="-122"/>
              <a:ea typeface="方正公文小标宋" panose="02000500000000000000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5"/>
            </p:custDataLst>
          </p:nvPr>
        </p:nvSpPr>
        <p:spPr>
          <a:xfrm>
            <a:off x="185594" y="221704"/>
            <a:ext cx="1002030" cy="5086350"/>
          </a:xfrm>
          <a:prstGeom prst="rect">
            <a:avLst/>
          </a:prstGeom>
          <a:noFill/>
        </p:spPr>
        <p:txBody>
          <a:bodyPr vert="mongolianVert" wrap="square" lIns="91432" tIns="45716" rIns="91432" bIns="45716" rtlCol="0" anchor="ctr" anchorCtr="0">
            <a:noAutofit/>
          </a:bodyPr>
          <a:lstStyle/>
          <a:p>
            <a:pPr algn="ctr"/>
            <a:r>
              <a:rPr kumimoji="1" lang="zh-CN" altLang="en-US" sz="2800" b="1" spc="300">
                <a:solidFill>
                  <a:srgbClr val="FF0000"/>
                </a:solidFill>
                <a:latin typeface="华康行楷体 W5" panose="03000509000000000000" charset="-122"/>
                <a:ea typeface="华康行楷体 W5" panose="03000509000000000000" charset="-122"/>
                <a:cs typeface="微软雅黑" panose="020B0503020204020204" charset="-122"/>
              </a:rPr>
              <a:t>战国</a:t>
            </a:r>
            <a:r>
              <a:rPr kumimoji="1" lang="zh-CN" altLang="en-US" sz="2800" b="1" spc="300">
                <a:latin typeface="华康行楷体 W5" panose="03000509000000000000" charset="-122"/>
                <a:ea typeface="华康行楷体 W5" panose="03000509000000000000" charset="-122"/>
                <a:cs typeface="微软雅黑" panose="020B0503020204020204" charset="-122"/>
              </a:rPr>
              <a:t>时期的</a:t>
            </a:r>
            <a:r>
              <a:rPr kumimoji="1" lang="zh-CN" altLang="en-US" sz="2800" b="1" spc="300" smtClean="0">
                <a:solidFill>
                  <a:srgbClr val="FF0000"/>
                </a:solidFill>
                <a:latin typeface="华康行楷体 W5" panose="03000509000000000000" charset="-122"/>
                <a:ea typeface="华康行楷体 W5" panose="03000509000000000000" charset="-122"/>
                <a:cs typeface="微软雅黑" panose="020B0503020204020204" charset="-122"/>
              </a:rPr>
              <a:t>社会</a:t>
            </a:r>
            <a:r>
              <a:rPr kumimoji="1" lang="zh-CN" altLang="en-US" sz="4400" b="1" spc="300" smtClean="0">
                <a:solidFill>
                  <a:schemeClr val="accent1">
                    <a:lumMod val="75000"/>
                  </a:schemeClr>
                </a:solidFill>
                <a:latin typeface="华康行楷体 W5" panose="03000509000000000000" charset="-122"/>
                <a:ea typeface="华康行楷体 W5" panose="03000509000000000000" charset="-122"/>
                <a:cs typeface="微软雅黑" panose="020B0503020204020204" charset="-122"/>
              </a:rPr>
              <a:t>变革</a:t>
            </a:r>
            <a:endParaRPr kumimoji="1" lang="zh-CN" altLang="en-US" sz="2800" b="1" spc="300">
              <a:solidFill>
                <a:srgbClr val="FF0000"/>
              </a:solidFill>
              <a:latin typeface="华康行楷体 W5" panose="03000509000000000000" charset="-122"/>
              <a:ea typeface="华康行楷体 W5" panose="03000509000000000000" charset="-122"/>
              <a:cs typeface="微软雅黑" panose="020B0503020204020204" charset="-122"/>
            </a:endParaRPr>
          </a:p>
        </p:txBody>
      </p:sp>
    </p:spTree>
    <p:custDataLst>
      <p:tags r:id="rId3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/>
      <p:bldP spid="20485" grpId="0"/>
      <p:bldP spid="20486" grpId="0"/>
      <p:bldP spid="20487" grpId="0"/>
      <p:bldP spid="20488" grpId="0" bldLvl="0" animBg="1"/>
      <p:bldP spid="20490" grpId="0" bldLvl="0" animBg="1"/>
      <p:bldP spid="20492" grpId="0"/>
      <p:bldP spid="20493" grpId="0"/>
      <p:bldP spid="20495" grpId="0" bldLvl="0" animBg="1"/>
      <p:bldP spid="20496" grpId="0"/>
      <p:bldP spid="20498" grpId="0"/>
      <p:bldP spid="20499" grpId="0"/>
      <p:bldP spid="20501" grpId="0"/>
      <p:bldP spid="20502" grpId="0"/>
      <p:bldP spid="20503" grpId="0" bldLvl="0" animBg="1"/>
      <p:bldP spid="20504" grpId="0"/>
      <p:bldP spid="20505" grpId="0" bldLvl="0" animBg="1"/>
      <p:bldP spid="20506" grpId="0"/>
      <p:bldP spid="20507" grpId="0"/>
      <p:bldP spid="20508" grpId="0"/>
      <p:bldP spid="20509" grpId="0"/>
      <p:bldP spid="20513" grpId="0" bldLvl="0" animBg="1"/>
      <p:bldP spid="2" grpId="0" bldLvl="0" animBg="1"/>
      <p:bldP spid="3" grpId="0" bldLvl="0" animBg="1"/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240775"/>
            <a:ext cx="8064698" cy="3711777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史记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中记载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：“商君相秦十年，宗室贵戚多怨望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者。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后五月而秦孝公卒，太子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立。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遂灭商君之家。”这段材料说明（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商鞅变法失败的原因是触犯了奴隶主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贵族的利益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社会改革必须顺应历史潮流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太子即位后顺应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民心，处死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商鞅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>
              <a:lnSpc>
                <a:spcPct val="140000"/>
              </a:lnSpc>
              <a:buClrTx/>
              <a:buSzTx/>
              <a:buNone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.改革可能遇到重重阻力，会付出沉重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代价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1"/>
          <p:cNvGrpSpPr/>
          <p:nvPr>
            <p:custDataLst>
              <p:tags r:id="rId1"/>
            </p:custDataLst>
          </p:nvPr>
        </p:nvGrpSpPr>
        <p:grpSpPr>
          <a:xfrm>
            <a:off x="3131840" y="699542"/>
            <a:ext cx="2274789" cy="541234"/>
            <a:chOff x="2586038" y="765175"/>
            <a:chExt cx="4043362" cy="962025"/>
          </a:xfrm>
        </p:grpSpPr>
        <p:sp>
          <p:nvSpPr>
            <p:cNvPr id="8" name="Freeform 5"/>
            <p:cNvSpPr/>
            <p:nvPr>
              <p:custDataLst>
                <p:tags r:id="rId2"/>
              </p:custDataLst>
            </p:nvPr>
          </p:nvSpPr>
          <p:spPr bwMode="auto">
            <a:xfrm>
              <a:off x="3700463" y="1412875"/>
              <a:ext cx="1744662" cy="314325"/>
            </a:xfrm>
            <a:custGeom>
              <a:avLst/>
              <a:gdLst>
                <a:gd name="T0" fmla="*/ 62 w 1378"/>
                <a:gd name="T1" fmla="*/ 100 h 248"/>
                <a:gd name="T2" fmla="*/ 380 w 1378"/>
                <a:gd name="T3" fmla="*/ 44 h 248"/>
                <a:gd name="T4" fmla="*/ 422 w 1378"/>
                <a:gd name="T5" fmla="*/ 116 h 248"/>
                <a:gd name="T6" fmla="*/ 400 w 1378"/>
                <a:gd name="T7" fmla="*/ 98 h 248"/>
                <a:gd name="T8" fmla="*/ 406 w 1378"/>
                <a:gd name="T9" fmla="*/ 132 h 248"/>
                <a:gd name="T10" fmla="*/ 428 w 1378"/>
                <a:gd name="T11" fmla="*/ 90 h 248"/>
                <a:gd name="T12" fmla="*/ 492 w 1378"/>
                <a:gd name="T13" fmla="*/ 24 h 248"/>
                <a:gd name="T14" fmla="*/ 642 w 1378"/>
                <a:gd name="T15" fmla="*/ 58 h 248"/>
                <a:gd name="T16" fmla="*/ 548 w 1378"/>
                <a:gd name="T17" fmla="*/ 84 h 248"/>
                <a:gd name="T18" fmla="*/ 474 w 1378"/>
                <a:gd name="T19" fmla="*/ 178 h 248"/>
                <a:gd name="T20" fmla="*/ 606 w 1378"/>
                <a:gd name="T21" fmla="*/ 248 h 248"/>
                <a:gd name="T22" fmla="*/ 772 w 1378"/>
                <a:gd name="T23" fmla="*/ 248 h 248"/>
                <a:gd name="T24" fmla="*/ 904 w 1378"/>
                <a:gd name="T25" fmla="*/ 178 h 248"/>
                <a:gd name="T26" fmla="*/ 830 w 1378"/>
                <a:gd name="T27" fmla="*/ 84 h 248"/>
                <a:gd name="T28" fmla="*/ 736 w 1378"/>
                <a:gd name="T29" fmla="*/ 58 h 248"/>
                <a:gd name="T30" fmla="*/ 886 w 1378"/>
                <a:gd name="T31" fmla="*/ 24 h 248"/>
                <a:gd name="T32" fmla="*/ 950 w 1378"/>
                <a:gd name="T33" fmla="*/ 90 h 248"/>
                <a:gd name="T34" fmla="*/ 972 w 1378"/>
                <a:gd name="T35" fmla="*/ 132 h 248"/>
                <a:gd name="T36" fmla="*/ 980 w 1378"/>
                <a:gd name="T37" fmla="*/ 98 h 248"/>
                <a:gd name="T38" fmla="*/ 956 w 1378"/>
                <a:gd name="T39" fmla="*/ 120 h 248"/>
                <a:gd name="T40" fmla="*/ 996 w 1378"/>
                <a:gd name="T41" fmla="*/ 44 h 248"/>
                <a:gd name="T42" fmla="*/ 1316 w 1378"/>
                <a:gd name="T43" fmla="*/ 100 h 248"/>
                <a:gd name="T44" fmla="*/ 1376 w 1378"/>
                <a:gd name="T45" fmla="*/ 56 h 248"/>
                <a:gd name="T46" fmla="*/ 1226 w 1378"/>
                <a:gd name="T47" fmla="*/ 2 h 248"/>
                <a:gd name="T48" fmla="*/ 968 w 1378"/>
                <a:gd name="T49" fmla="*/ 20 h 248"/>
                <a:gd name="T50" fmla="*/ 744 w 1378"/>
                <a:gd name="T51" fmla="*/ 8 h 248"/>
                <a:gd name="T52" fmla="*/ 594 w 1378"/>
                <a:gd name="T53" fmla="*/ 2 h 248"/>
                <a:gd name="T54" fmla="*/ 372 w 1378"/>
                <a:gd name="T55" fmla="*/ 30 h 248"/>
                <a:gd name="T56" fmla="*/ 100 w 1378"/>
                <a:gd name="T57" fmla="*/ 8 h 248"/>
                <a:gd name="T58" fmla="*/ 0 w 1378"/>
                <a:gd name="T59" fmla="*/ 62 h 248"/>
                <a:gd name="T60" fmla="*/ 1198 w 1378"/>
                <a:gd name="T61" fmla="*/ 4 h 248"/>
                <a:gd name="T62" fmla="*/ 1368 w 1378"/>
                <a:gd name="T63" fmla="*/ 42 h 248"/>
                <a:gd name="T64" fmla="*/ 1350 w 1378"/>
                <a:gd name="T65" fmla="*/ 90 h 248"/>
                <a:gd name="T66" fmla="*/ 1080 w 1378"/>
                <a:gd name="T67" fmla="*/ 52 h 248"/>
                <a:gd name="T68" fmla="*/ 760 w 1378"/>
                <a:gd name="T69" fmla="*/ 182 h 248"/>
                <a:gd name="T70" fmla="*/ 788 w 1378"/>
                <a:gd name="T71" fmla="*/ 100 h 248"/>
                <a:gd name="T72" fmla="*/ 898 w 1378"/>
                <a:gd name="T73" fmla="*/ 152 h 248"/>
                <a:gd name="T74" fmla="*/ 846 w 1378"/>
                <a:gd name="T75" fmla="*/ 230 h 248"/>
                <a:gd name="T76" fmla="*/ 614 w 1378"/>
                <a:gd name="T77" fmla="*/ 102 h 248"/>
                <a:gd name="T78" fmla="*/ 626 w 1378"/>
                <a:gd name="T79" fmla="*/ 196 h 248"/>
                <a:gd name="T80" fmla="*/ 606 w 1378"/>
                <a:gd name="T81" fmla="*/ 244 h 248"/>
                <a:gd name="T82" fmla="*/ 480 w 1378"/>
                <a:gd name="T83" fmla="*/ 178 h 248"/>
                <a:gd name="T84" fmla="*/ 550 w 1378"/>
                <a:gd name="T85" fmla="*/ 102 h 248"/>
                <a:gd name="T86" fmla="*/ 726 w 1378"/>
                <a:gd name="T87" fmla="*/ 60 h 248"/>
                <a:gd name="T88" fmla="*/ 708 w 1378"/>
                <a:gd name="T89" fmla="*/ 134 h 248"/>
                <a:gd name="T90" fmla="*/ 732 w 1378"/>
                <a:gd name="T91" fmla="*/ 178 h 248"/>
                <a:gd name="T92" fmla="*/ 752 w 1378"/>
                <a:gd name="T93" fmla="*/ 166 h 248"/>
                <a:gd name="T94" fmla="*/ 724 w 1378"/>
                <a:gd name="T95" fmla="*/ 148 h 248"/>
                <a:gd name="T96" fmla="*/ 710 w 1378"/>
                <a:gd name="T97" fmla="*/ 152 h 248"/>
                <a:gd name="T98" fmla="*/ 760 w 1378"/>
                <a:gd name="T99" fmla="*/ 102 h 248"/>
                <a:gd name="T100" fmla="*/ 736 w 1378"/>
                <a:gd name="T101" fmla="*/ 206 h 248"/>
                <a:gd name="T102" fmla="*/ 622 w 1378"/>
                <a:gd name="T103" fmla="*/ 182 h 248"/>
                <a:gd name="T104" fmla="*/ 644 w 1378"/>
                <a:gd name="T105" fmla="*/ 112 h 248"/>
                <a:gd name="T106" fmla="*/ 662 w 1378"/>
                <a:gd name="T107" fmla="*/ 164 h 248"/>
                <a:gd name="T108" fmla="*/ 642 w 1378"/>
                <a:gd name="T109" fmla="*/ 144 h 248"/>
                <a:gd name="T110" fmla="*/ 638 w 1378"/>
                <a:gd name="T111" fmla="*/ 176 h 248"/>
                <a:gd name="T112" fmla="*/ 652 w 1378"/>
                <a:gd name="T113" fmla="*/ 176 h 248"/>
                <a:gd name="T114" fmla="*/ 658 w 1378"/>
                <a:gd name="T115" fmla="*/ 110 h 248"/>
                <a:gd name="T116" fmla="*/ 688 w 1378"/>
                <a:gd name="T117" fmla="*/ 40 h 248"/>
                <a:gd name="T118" fmla="*/ 76 w 1378"/>
                <a:gd name="T119" fmla="*/ 14 h 248"/>
                <a:gd name="T120" fmla="*/ 290 w 1378"/>
                <a:gd name="T121" fmla="*/ 12 h 248"/>
                <a:gd name="T122" fmla="*/ 122 w 1378"/>
                <a:gd name="T123" fmla="*/ 96 h 248"/>
                <a:gd name="T124" fmla="*/ 4 w 1378"/>
                <a:gd name="T125" fmla="*/ 6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8" h="248">
                  <a:moveTo>
                    <a:pt x="0" y="62"/>
                  </a:moveTo>
                  <a:lnTo>
                    <a:pt x="0" y="62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8" y="80"/>
                  </a:lnTo>
                  <a:lnTo>
                    <a:pt x="12" y="86"/>
                  </a:lnTo>
                  <a:lnTo>
                    <a:pt x="26" y="92"/>
                  </a:lnTo>
                  <a:lnTo>
                    <a:pt x="42" y="98"/>
                  </a:lnTo>
                  <a:lnTo>
                    <a:pt x="62" y="100"/>
                  </a:lnTo>
                  <a:lnTo>
                    <a:pt x="82" y="102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52" y="96"/>
                  </a:lnTo>
                  <a:lnTo>
                    <a:pt x="184" y="92"/>
                  </a:lnTo>
                  <a:lnTo>
                    <a:pt x="246" y="78"/>
                  </a:lnTo>
                  <a:lnTo>
                    <a:pt x="312" y="60"/>
                  </a:lnTo>
                  <a:lnTo>
                    <a:pt x="380" y="44"/>
                  </a:lnTo>
                  <a:lnTo>
                    <a:pt x="380" y="44"/>
                  </a:lnTo>
                  <a:lnTo>
                    <a:pt x="398" y="54"/>
                  </a:lnTo>
                  <a:lnTo>
                    <a:pt x="412" y="68"/>
                  </a:lnTo>
                  <a:lnTo>
                    <a:pt x="418" y="76"/>
                  </a:lnTo>
                  <a:lnTo>
                    <a:pt x="422" y="84"/>
                  </a:lnTo>
                  <a:lnTo>
                    <a:pt x="424" y="90"/>
                  </a:lnTo>
                  <a:lnTo>
                    <a:pt x="426" y="100"/>
                  </a:lnTo>
                  <a:lnTo>
                    <a:pt x="426" y="100"/>
                  </a:lnTo>
                  <a:lnTo>
                    <a:pt x="426" y="108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4"/>
                  </a:lnTo>
                  <a:lnTo>
                    <a:pt x="422" y="114"/>
                  </a:lnTo>
                  <a:lnTo>
                    <a:pt x="422" y="108"/>
                  </a:lnTo>
                  <a:lnTo>
                    <a:pt x="418" y="102"/>
                  </a:lnTo>
                  <a:lnTo>
                    <a:pt x="412" y="98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00" y="98"/>
                  </a:lnTo>
                  <a:lnTo>
                    <a:pt x="394" y="102"/>
                  </a:lnTo>
                  <a:lnTo>
                    <a:pt x="390" y="108"/>
                  </a:lnTo>
                  <a:lnTo>
                    <a:pt x="388" y="114"/>
                  </a:lnTo>
                  <a:lnTo>
                    <a:pt x="388" y="114"/>
                  </a:lnTo>
                  <a:lnTo>
                    <a:pt x="390" y="120"/>
                  </a:lnTo>
                  <a:lnTo>
                    <a:pt x="394" y="126"/>
                  </a:lnTo>
                  <a:lnTo>
                    <a:pt x="400" y="130"/>
                  </a:lnTo>
                  <a:lnTo>
                    <a:pt x="406" y="132"/>
                  </a:lnTo>
                  <a:lnTo>
                    <a:pt x="406" y="132"/>
                  </a:lnTo>
                  <a:lnTo>
                    <a:pt x="412" y="130"/>
                  </a:lnTo>
                  <a:lnTo>
                    <a:pt x="416" y="128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18"/>
                  </a:lnTo>
                  <a:lnTo>
                    <a:pt x="428" y="108"/>
                  </a:lnTo>
                  <a:lnTo>
                    <a:pt x="430" y="98"/>
                  </a:lnTo>
                  <a:lnTo>
                    <a:pt x="430" y="98"/>
                  </a:lnTo>
                  <a:lnTo>
                    <a:pt x="428" y="90"/>
                  </a:lnTo>
                  <a:lnTo>
                    <a:pt x="426" y="82"/>
                  </a:lnTo>
                  <a:lnTo>
                    <a:pt x="422" y="76"/>
                  </a:lnTo>
                  <a:lnTo>
                    <a:pt x="416" y="68"/>
                  </a:lnTo>
                  <a:lnTo>
                    <a:pt x="402" y="5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420" y="34"/>
                  </a:lnTo>
                  <a:lnTo>
                    <a:pt x="456" y="28"/>
                  </a:lnTo>
                  <a:lnTo>
                    <a:pt x="492" y="24"/>
                  </a:lnTo>
                  <a:lnTo>
                    <a:pt x="528" y="20"/>
                  </a:lnTo>
                  <a:lnTo>
                    <a:pt x="528" y="20"/>
                  </a:lnTo>
                  <a:lnTo>
                    <a:pt x="566" y="18"/>
                  </a:lnTo>
                  <a:lnTo>
                    <a:pt x="604" y="20"/>
                  </a:lnTo>
                  <a:lnTo>
                    <a:pt x="640" y="26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56" y="46"/>
                  </a:lnTo>
                  <a:lnTo>
                    <a:pt x="642" y="58"/>
                  </a:lnTo>
                  <a:lnTo>
                    <a:pt x="630" y="72"/>
                  </a:lnTo>
                  <a:lnTo>
                    <a:pt x="620" y="86"/>
                  </a:lnTo>
                  <a:lnTo>
                    <a:pt x="620" y="86"/>
                  </a:lnTo>
                  <a:lnTo>
                    <a:pt x="608" y="84"/>
                  </a:lnTo>
                  <a:lnTo>
                    <a:pt x="594" y="82"/>
                  </a:lnTo>
                  <a:lnTo>
                    <a:pt x="582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48" y="84"/>
                  </a:lnTo>
                  <a:lnTo>
                    <a:pt x="530" y="90"/>
                  </a:lnTo>
                  <a:lnTo>
                    <a:pt x="514" y="98"/>
                  </a:lnTo>
                  <a:lnTo>
                    <a:pt x="498" y="108"/>
                  </a:lnTo>
                  <a:lnTo>
                    <a:pt x="486" y="120"/>
                  </a:lnTo>
                  <a:lnTo>
                    <a:pt x="478" y="134"/>
                  </a:lnTo>
                  <a:lnTo>
                    <a:pt x="472" y="150"/>
                  </a:lnTo>
                  <a:lnTo>
                    <a:pt x="472" y="168"/>
                  </a:lnTo>
                  <a:lnTo>
                    <a:pt x="472" y="168"/>
                  </a:lnTo>
                  <a:lnTo>
                    <a:pt x="474" y="178"/>
                  </a:lnTo>
                  <a:lnTo>
                    <a:pt x="476" y="188"/>
                  </a:lnTo>
                  <a:lnTo>
                    <a:pt x="482" y="198"/>
                  </a:lnTo>
                  <a:lnTo>
                    <a:pt x="488" y="206"/>
                  </a:lnTo>
                  <a:lnTo>
                    <a:pt x="496" y="214"/>
                  </a:lnTo>
                  <a:lnTo>
                    <a:pt x="506" y="222"/>
                  </a:lnTo>
                  <a:lnTo>
                    <a:pt x="526" y="232"/>
                  </a:lnTo>
                  <a:lnTo>
                    <a:pt x="552" y="240"/>
                  </a:lnTo>
                  <a:lnTo>
                    <a:pt x="578" y="246"/>
                  </a:lnTo>
                  <a:lnTo>
                    <a:pt x="606" y="248"/>
                  </a:lnTo>
                  <a:lnTo>
                    <a:pt x="634" y="248"/>
                  </a:lnTo>
                  <a:lnTo>
                    <a:pt x="634" y="248"/>
                  </a:lnTo>
                  <a:lnTo>
                    <a:pt x="662" y="244"/>
                  </a:lnTo>
                  <a:lnTo>
                    <a:pt x="688" y="238"/>
                  </a:lnTo>
                  <a:lnTo>
                    <a:pt x="688" y="238"/>
                  </a:lnTo>
                  <a:lnTo>
                    <a:pt x="716" y="244"/>
                  </a:lnTo>
                  <a:lnTo>
                    <a:pt x="744" y="248"/>
                  </a:lnTo>
                  <a:lnTo>
                    <a:pt x="744" y="248"/>
                  </a:lnTo>
                  <a:lnTo>
                    <a:pt x="772" y="248"/>
                  </a:lnTo>
                  <a:lnTo>
                    <a:pt x="800" y="246"/>
                  </a:lnTo>
                  <a:lnTo>
                    <a:pt x="826" y="240"/>
                  </a:lnTo>
                  <a:lnTo>
                    <a:pt x="850" y="232"/>
                  </a:lnTo>
                  <a:lnTo>
                    <a:pt x="872" y="222"/>
                  </a:lnTo>
                  <a:lnTo>
                    <a:pt x="882" y="214"/>
                  </a:lnTo>
                  <a:lnTo>
                    <a:pt x="890" y="206"/>
                  </a:lnTo>
                  <a:lnTo>
                    <a:pt x="896" y="198"/>
                  </a:lnTo>
                  <a:lnTo>
                    <a:pt x="900" y="188"/>
                  </a:lnTo>
                  <a:lnTo>
                    <a:pt x="904" y="178"/>
                  </a:lnTo>
                  <a:lnTo>
                    <a:pt x="906" y="168"/>
                  </a:lnTo>
                  <a:lnTo>
                    <a:pt x="906" y="168"/>
                  </a:lnTo>
                  <a:lnTo>
                    <a:pt x="904" y="150"/>
                  </a:lnTo>
                  <a:lnTo>
                    <a:pt x="900" y="134"/>
                  </a:lnTo>
                  <a:lnTo>
                    <a:pt x="890" y="120"/>
                  </a:lnTo>
                  <a:lnTo>
                    <a:pt x="878" y="108"/>
                  </a:lnTo>
                  <a:lnTo>
                    <a:pt x="864" y="98"/>
                  </a:lnTo>
                  <a:lnTo>
                    <a:pt x="848" y="90"/>
                  </a:lnTo>
                  <a:lnTo>
                    <a:pt x="830" y="84"/>
                  </a:lnTo>
                  <a:lnTo>
                    <a:pt x="810" y="80"/>
                  </a:lnTo>
                  <a:lnTo>
                    <a:pt x="810" y="80"/>
                  </a:lnTo>
                  <a:lnTo>
                    <a:pt x="796" y="80"/>
                  </a:lnTo>
                  <a:lnTo>
                    <a:pt x="782" y="82"/>
                  </a:lnTo>
                  <a:lnTo>
                    <a:pt x="770" y="84"/>
                  </a:lnTo>
                  <a:lnTo>
                    <a:pt x="758" y="86"/>
                  </a:lnTo>
                  <a:lnTo>
                    <a:pt x="758" y="86"/>
                  </a:lnTo>
                  <a:lnTo>
                    <a:pt x="748" y="72"/>
                  </a:lnTo>
                  <a:lnTo>
                    <a:pt x="736" y="58"/>
                  </a:lnTo>
                  <a:lnTo>
                    <a:pt x="720" y="46"/>
                  </a:lnTo>
                  <a:lnTo>
                    <a:pt x="704" y="34"/>
                  </a:lnTo>
                  <a:lnTo>
                    <a:pt x="704" y="34"/>
                  </a:lnTo>
                  <a:lnTo>
                    <a:pt x="738" y="26"/>
                  </a:lnTo>
                  <a:lnTo>
                    <a:pt x="774" y="20"/>
                  </a:lnTo>
                  <a:lnTo>
                    <a:pt x="812" y="18"/>
                  </a:lnTo>
                  <a:lnTo>
                    <a:pt x="850" y="20"/>
                  </a:lnTo>
                  <a:lnTo>
                    <a:pt x="850" y="20"/>
                  </a:lnTo>
                  <a:lnTo>
                    <a:pt x="886" y="24"/>
                  </a:lnTo>
                  <a:lnTo>
                    <a:pt x="922" y="28"/>
                  </a:lnTo>
                  <a:lnTo>
                    <a:pt x="958" y="34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74" y="54"/>
                  </a:lnTo>
                  <a:lnTo>
                    <a:pt x="960" y="68"/>
                  </a:lnTo>
                  <a:lnTo>
                    <a:pt x="956" y="76"/>
                  </a:lnTo>
                  <a:lnTo>
                    <a:pt x="952" y="82"/>
                  </a:lnTo>
                  <a:lnTo>
                    <a:pt x="950" y="90"/>
                  </a:lnTo>
                  <a:lnTo>
                    <a:pt x="948" y="98"/>
                  </a:lnTo>
                  <a:lnTo>
                    <a:pt x="948" y="98"/>
                  </a:lnTo>
                  <a:lnTo>
                    <a:pt x="948" y="110"/>
                  </a:lnTo>
                  <a:lnTo>
                    <a:pt x="952" y="118"/>
                  </a:lnTo>
                  <a:lnTo>
                    <a:pt x="958" y="126"/>
                  </a:lnTo>
                  <a:lnTo>
                    <a:pt x="964" y="128"/>
                  </a:lnTo>
                  <a:lnTo>
                    <a:pt x="964" y="128"/>
                  </a:lnTo>
                  <a:lnTo>
                    <a:pt x="968" y="130"/>
                  </a:lnTo>
                  <a:lnTo>
                    <a:pt x="972" y="132"/>
                  </a:lnTo>
                  <a:lnTo>
                    <a:pt x="972" y="132"/>
                  </a:lnTo>
                  <a:lnTo>
                    <a:pt x="980" y="130"/>
                  </a:lnTo>
                  <a:lnTo>
                    <a:pt x="984" y="126"/>
                  </a:lnTo>
                  <a:lnTo>
                    <a:pt x="988" y="120"/>
                  </a:lnTo>
                  <a:lnTo>
                    <a:pt x="990" y="114"/>
                  </a:lnTo>
                  <a:lnTo>
                    <a:pt x="990" y="114"/>
                  </a:lnTo>
                  <a:lnTo>
                    <a:pt x="988" y="108"/>
                  </a:lnTo>
                  <a:lnTo>
                    <a:pt x="984" y="102"/>
                  </a:lnTo>
                  <a:lnTo>
                    <a:pt x="980" y="98"/>
                  </a:lnTo>
                  <a:lnTo>
                    <a:pt x="972" y="96"/>
                  </a:lnTo>
                  <a:lnTo>
                    <a:pt x="972" y="96"/>
                  </a:lnTo>
                  <a:lnTo>
                    <a:pt x="966" y="98"/>
                  </a:lnTo>
                  <a:lnTo>
                    <a:pt x="960" y="102"/>
                  </a:lnTo>
                  <a:lnTo>
                    <a:pt x="956" y="108"/>
                  </a:lnTo>
                  <a:lnTo>
                    <a:pt x="956" y="114"/>
                  </a:lnTo>
                  <a:lnTo>
                    <a:pt x="956" y="114"/>
                  </a:lnTo>
                  <a:lnTo>
                    <a:pt x="956" y="120"/>
                  </a:lnTo>
                  <a:lnTo>
                    <a:pt x="956" y="120"/>
                  </a:lnTo>
                  <a:lnTo>
                    <a:pt x="952" y="110"/>
                  </a:lnTo>
                  <a:lnTo>
                    <a:pt x="952" y="100"/>
                  </a:lnTo>
                  <a:lnTo>
                    <a:pt x="952" y="100"/>
                  </a:lnTo>
                  <a:lnTo>
                    <a:pt x="952" y="90"/>
                  </a:lnTo>
                  <a:lnTo>
                    <a:pt x="956" y="84"/>
                  </a:lnTo>
                  <a:lnTo>
                    <a:pt x="960" y="76"/>
                  </a:lnTo>
                  <a:lnTo>
                    <a:pt x="964" y="68"/>
                  </a:lnTo>
                  <a:lnTo>
                    <a:pt x="978" y="5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1064" y="60"/>
                  </a:lnTo>
                  <a:lnTo>
                    <a:pt x="1130" y="78"/>
                  </a:lnTo>
                  <a:lnTo>
                    <a:pt x="1194" y="92"/>
                  </a:lnTo>
                  <a:lnTo>
                    <a:pt x="1224" y="96"/>
                  </a:lnTo>
                  <a:lnTo>
                    <a:pt x="1254" y="100"/>
                  </a:lnTo>
                  <a:lnTo>
                    <a:pt x="1254" y="100"/>
                  </a:lnTo>
                  <a:lnTo>
                    <a:pt x="1296" y="102"/>
                  </a:lnTo>
                  <a:lnTo>
                    <a:pt x="1316" y="100"/>
                  </a:lnTo>
                  <a:lnTo>
                    <a:pt x="1334" y="98"/>
                  </a:lnTo>
                  <a:lnTo>
                    <a:pt x="1352" y="92"/>
                  </a:lnTo>
                  <a:lnTo>
                    <a:pt x="1364" y="86"/>
                  </a:lnTo>
                  <a:lnTo>
                    <a:pt x="1370" y="80"/>
                  </a:lnTo>
                  <a:lnTo>
                    <a:pt x="1374" y="76"/>
                  </a:lnTo>
                  <a:lnTo>
                    <a:pt x="1376" y="70"/>
                  </a:lnTo>
                  <a:lnTo>
                    <a:pt x="1378" y="62"/>
                  </a:lnTo>
                  <a:lnTo>
                    <a:pt x="1378" y="62"/>
                  </a:lnTo>
                  <a:lnTo>
                    <a:pt x="1376" y="56"/>
                  </a:lnTo>
                  <a:lnTo>
                    <a:pt x="1374" y="48"/>
                  </a:lnTo>
                  <a:lnTo>
                    <a:pt x="1370" y="42"/>
                  </a:lnTo>
                  <a:lnTo>
                    <a:pt x="1364" y="36"/>
                  </a:lnTo>
                  <a:lnTo>
                    <a:pt x="1348" y="26"/>
                  </a:lnTo>
                  <a:lnTo>
                    <a:pt x="1328" y="18"/>
                  </a:lnTo>
                  <a:lnTo>
                    <a:pt x="1304" y="12"/>
                  </a:lnTo>
                  <a:lnTo>
                    <a:pt x="1278" y="8"/>
                  </a:lnTo>
                  <a:lnTo>
                    <a:pt x="1226" y="2"/>
                  </a:lnTo>
                  <a:lnTo>
                    <a:pt x="1226" y="2"/>
                  </a:lnTo>
                  <a:lnTo>
                    <a:pt x="1170" y="0"/>
                  </a:lnTo>
                  <a:lnTo>
                    <a:pt x="1140" y="2"/>
                  </a:lnTo>
                  <a:lnTo>
                    <a:pt x="1110" y="4"/>
                  </a:lnTo>
                  <a:lnTo>
                    <a:pt x="1082" y="8"/>
                  </a:lnTo>
                  <a:lnTo>
                    <a:pt x="1054" y="14"/>
                  </a:lnTo>
                  <a:lnTo>
                    <a:pt x="1030" y="20"/>
                  </a:lnTo>
                  <a:lnTo>
                    <a:pt x="1006" y="30"/>
                  </a:lnTo>
                  <a:lnTo>
                    <a:pt x="1006" y="30"/>
                  </a:lnTo>
                  <a:lnTo>
                    <a:pt x="968" y="20"/>
                  </a:lnTo>
                  <a:lnTo>
                    <a:pt x="930" y="12"/>
                  </a:lnTo>
                  <a:lnTo>
                    <a:pt x="890" y="6"/>
                  </a:lnTo>
                  <a:lnTo>
                    <a:pt x="848" y="0"/>
                  </a:lnTo>
                  <a:lnTo>
                    <a:pt x="848" y="0"/>
                  </a:lnTo>
                  <a:lnTo>
                    <a:pt x="828" y="0"/>
                  </a:lnTo>
                  <a:lnTo>
                    <a:pt x="806" y="0"/>
                  </a:lnTo>
                  <a:lnTo>
                    <a:pt x="784" y="2"/>
                  </a:lnTo>
                  <a:lnTo>
                    <a:pt x="764" y="4"/>
                  </a:lnTo>
                  <a:lnTo>
                    <a:pt x="744" y="8"/>
                  </a:lnTo>
                  <a:lnTo>
                    <a:pt x="724" y="12"/>
                  </a:lnTo>
                  <a:lnTo>
                    <a:pt x="706" y="18"/>
                  </a:lnTo>
                  <a:lnTo>
                    <a:pt x="688" y="26"/>
                  </a:lnTo>
                  <a:lnTo>
                    <a:pt x="688" y="26"/>
                  </a:lnTo>
                  <a:lnTo>
                    <a:pt x="672" y="18"/>
                  </a:lnTo>
                  <a:lnTo>
                    <a:pt x="654" y="12"/>
                  </a:lnTo>
                  <a:lnTo>
                    <a:pt x="634" y="8"/>
                  </a:lnTo>
                  <a:lnTo>
                    <a:pt x="614" y="4"/>
                  </a:lnTo>
                  <a:lnTo>
                    <a:pt x="594" y="2"/>
                  </a:lnTo>
                  <a:lnTo>
                    <a:pt x="572" y="0"/>
                  </a:lnTo>
                  <a:lnTo>
                    <a:pt x="550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86" y="6"/>
                  </a:lnTo>
                  <a:lnTo>
                    <a:pt x="446" y="12"/>
                  </a:lnTo>
                  <a:lnTo>
                    <a:pt x="408" y="20"/>
                  </a:lnTo>
                  <a:lnTo>
                    <a:pt x="372" y="30"/>
                  </a:lnTo>
                  <a:lnTo>
                    <a:pt x="372" y="30"/>
                  </a:lnTo>
                  <a:lnTo>
                    <a:pt x="348" y="20"/>
                  </a:lnTo>
                  <a:lnTo>
                    <a:pt x="322" y="14"/>
                  </a:lnTo>
                  <a:lnTo>
                    <a:pt x="296" y="8"/>
                  </a:lnTo>
                  <a:lnTo>
                    <a:pt x="266" y="4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00" y="8"/>
                  </a:lnTo>
                  <a:lnTo>
                    <a:pt x="74" y="12"/>
                  </a:lnTo>
                  <a:lnTo>
                    <a:pt x="50" y="18"/>
                  </a:lnTo>
                  <a:lnTo>
                    <a:pt x="30" y="26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2"/>
                  </a:lnTo>
                  <a:close/>
                  <a:moveTo>
                    <a:pt x="1014" y="34"/>
                  </a:moveTo>
                  <a:lnTo>
                    <a:pt x="1014" y="34"/>
                  </a:lnTo>
                  <a:lnTo>
                    <a:pt x="1036" y="24"/>
                  </a:lnTo>
                  <a:lnTo>
                    <a:pt x="1062" y="18"/>
                  </a:lnTo>
                  <a:lnTo>
                    <a:pt x="1088" y="12"/>
                  </a:lnTo>
                  <a:lnTo>
                    <a:pt x="1116" y="8"/>
                  </a:lnTo>
                  <a:lnTo>
                    <a:pt x="1142" y="6"/>
                  </a:lnTo>
                  <a:lnTo>
                    <a:pt x="1170" y="4"/>
                  </a:lnTo>
                  <a:lnTo>
                    <a:pt x="1198" y="4"/>
                  </a:lnTo>
                  <a:lnTo>
                    <a:pt x="1224" y="6"/>
                  </a:lnTo>
                  <a:lnTo>
                    <a:pt x="1226" y="6"/>
                  </a:lnTo>
                  <a:lnTo>
                    <a:pt x="1226" y="6"/>
                  </a:lnTo>
                  <a:lnTo>
                    <a:pt x="1276" y="10"/>
                  </a:lnTo>
                  <a:lnTo>
                    <a:pt x="1300" y="14"/>
                  </a:lnTo>
                  <a:lnTo>
                    <a:pt x="1324" y="20"/>
                  </a:lnTo>
                  <a:lnTo>
                    <a:pt x="1346" y="28"/>
                  </a:lnTo>
                  <a:lnTo>
                    <a:pt x="1362" y="36"/>
                  </a:lnTo>
                  <a:lnTo>
                    <a:pt x="1368" y="42"/>
                  </a:lnTo>
                  <a:lnTo>
                    <a:pt x="1372" y="48"/>
                  </a:lnTo>
                  <a:lnTo>
                    <a:pt x="1374" y="56"/>
                  </a:lnTo>
                  <a:lnTo>
                    <a:pt x="1374" y="62"/>
                  </a:lnTo>
                  <a:lnTo>
                    <a:pt x="1374" y="62"/>
                  </a:lnTo>
                  <a:lnTo>
                    <a:pt x="1374" y="68"/>
                  </a:lnTo>
                  <a:lnTo>
                    <a:pt x="1370" y="74"/>
                  </a:lnTo>
                  <a:lnTo>
                    <a:pt x="1366" y="78"/>
                  </a:lnTo>
                  <a:lnTo>
                    <a:pt x="1362" y="84"/>
                  </a:lnTo>
                  <a:lnTo>
                    <a:pt x="1350" y="90"/>
                  </a:lnTo>
                  <a:lnTo>
                    <a:pt x="1334" y="94"/>
                  </a:lnTo>
                  <a:lnTo>
                    <a:pt x="1314" y="96"/>
                  </a:lnTo>
                  <a:lnTo>
                    <a:pt x="1294" y="98"/>
                  </a:lnTo>
                  <a:lnTo>
                    <a:pt x="1254" y="96"/>
                  </a:lnTo>
                  <a:lnTo>
                    <a:pt x="1254" y="96"/>
                  </a:lnTo>
                  <a:lnTo>
                    <a:pt x="1226" y="92"/>
                  </a:lnTo>
                  <a:lnTo>
                    <a:pt x="1198" y="88"/>
                  </a:lnTo>
                  <a:lnTo>
                    <a:pt x="1140" y="72"/>
                  </a:lnTo>
                  <a:lnTo>
                    <a:pt x="1080" y="52"/>
                  </a:lnTo>
                  <a:lnTo>
                    <a:pt x="1014" y="34"/>
                  </a:lnTo>
                  <a:lnTo>
                    <a:pt x="1014" y="34"/>
                  </a:lnTo>
                  <a:close/>
                  <a:moveTo>
                    <a:pt x="696" y="234"/>
                  </a:moveTo>
                  <a:lnTo>
                    <a:pt x="696" y="234"/>
                  </a:lnTo>
                  <a:lnTo>
                    <a:pt x="712" y="228"/>
                  </a:lnTo>
                  <a:lnTo>
                    <a:pt x="726" y="218"/>
                  </a:lnTo>
                  <a:lnTo>
                    <a:pt x="740" y="208"/>
                  </a:lnTo>
                  <a:lnTo>
                    <a:pt x="752" y="196"/>
                  </a:lnTo>
                  <a:lnTo>
                    <a:pt x="760" y="182"/>
                  </a:lnTo>
                  <a:lnTo>
                    <a:pt x="766" y="168"/>
                  </a:lnTo>
                  <a:lnTo>
                    <a:pt x="770" y="150"/>
                  </a:lnTo>
                  <a:lnTo>
                    <a:pt x="770" y="134"/>
                  </a:lnTo>
                  <a:lnTo>
                    <a:pt x="770" y="132"/>
                  </a:lnTo>
                  <a:lnTo>
                    <a:pt x="770" y="132"/>
                  </a:lnTo>
                  <a:lnTo>
                    <a:pt x="768" y="116"/>
                  </a:lnTo>
                  <a:lnTo>
                    <a:pt x="764" y="102"/>
                  </a:lnTo>
                  <a:lnTo>
                    <a:pt x="764" y="102"/>
                  </a:lnTo>
                  <a:lnTo>
                    <a:pt x="788" y="100"/>
                  </a:lnTo>
                  <a:lnTo>
                    <a:pt x="810" y="100"/>
                  </a:lnTo>
                  <a:lnTo>
                    <a:pt x="810" y="100"/>
                  </a:lnTo>
                  <a:lnTo>
                    <a:pt x="828" y="102"/>
                  </a:lnTo>
                  <a:lnTo>
                    <a:pt x="844" y="106"/>
                  </a:lnTo>
                  <a:lnTo>
                    <a:pt x="858" y="112"/>
                  </a:lnTo>
                  <a:lnTo>
                    <a:pt x="872" y="118"/>
                  </a:lnTo>
                  <a:lnTo>
                    <a:pt x="884" y="128"/>
                  </a:lnTo>
                  <a:lnTo>
                    <a:pt x="892" y="140"/>
                  </a:lnTo>
                  <a:lnTo>
                    <a:pt x="898" y="152"/>
                  </a:lnTo>
                  <a:lnTo>
                    <a:pt x="900" y="168"/>
                  </a:lnTo>
                  <a:lnTo>
                    <a:pt x="900" y="168"/>
                  </a:lnTo>
                  <a:lnTo>
                    <a:pt x="898" y="178"/>
                  </a:lnTo>
                  <a:lnTo>
                    <a:pt x="894" y="188"/>
                  </a:lnTo>
                  <a:lnTo>
                    <a:pt x="890" y="198"/>
                  </a:lnTo>
                  <a:lnTo>
                    <a:pt x="884" y="206"/>
                  </a:lnTo>
                  <a:lnTo>
                    <a:pt x="876" y="212"/>
                  </a:lnTo>
                  <a:lnTo>
                    <a:pt x="866" y="220"/>
                  </a:lnTo>
                  <a:lnTo>
                    <a:pt x="846" y="230"/>
                  </a:lnTo>
                  <a:lnTo>
                    <a:pt x="824" y="238"/>
                  </a:lnTo>
                  <a:lnTo>
                    <a:pt x="798" y="242"/>
                  </a:lnTo>
                  <a:lnTo>
                    <a:pt x="772" y="244"/>
                  </a:lnTo>
                  <a:lnTo>
                    <a:pt x="746" y="244"/>
                  </a:lnTo>
                  <a:lnTo>
                    <a:pt x="746" y="244"/>
                  </a:lnTo>
                  <a:lnTo>
                    <a:pt x="720" y="240"/>
                  </a:lnTo>
                  <a:lnTo>
                    <a:pt x="696" y="234"/>
                  </a:lnTo>
                  <a:lnTo>
                    <a:pt x="696" y="234"/>
                  </a:lnTo>
                  <a:close/>
                  <a:moveTo>
                    <a:pt x="614" y="102"/>
                  </a:moveTo>
                  <a:lnTo>
                    <a:pt x="614" y="102"/>
                  </a:lnTo>
                  <a:lnTo>
                    <a:pt x="608" y="116"/>
                  </a:lnTo>
                  <a:lnTo>
                    <a:pt x="606" y="132"/>
                  </a:lnTo>
                  <a:lnTo>
                    <a:pt x="606" y="134"/>
                  </a:lnTo>
                  <a:lnTo>
                    <a:pt x="606" y="134"/>
                  </a:lnTo>
                  <a:lnTo>
                    <a:pt x="608" y="150"/>
                  </a:lnTo>
                  <a:lnTo>
                    <a:pt x="610" y="168"/>
                  </a:lnTo>
                  <a:lnTo>
                    <a:pt x="618" y="182"/>
                  </a:lnTo>
                  <a:lnTo>
                    <a:pt x="626" y="196"/>
                  </a:lnTo>
                  <a:lnTo>
                    <a:pt x="638" y="208"/>
                  </a:lnTo>
                  <a:lnTo>
                    <a:pt x="650" y="218"/>
                  </a:lnTo>
                  <a:lnTo>
                    <a:pt x="666" y="228"/>
                  </a:lnTo>
                  <a:lnTo>
                    <a:pt x="682" y="234"/>
                  </a:lnTo>
                  <a:lnTo>
                    <a:pt x="682" y="234"/>
                  </a:lnTo>
                  <a:lnTo>
                    <a:pt x="658" y="240"/>
                  </a:lnTo>
                  <a:lnTo>
                    <a:pt x="632" y="244"/>
                  </a:lnTo>
                  <a:lnTo>
                    <a:pt x="632" y="244"/>
                  </a:lnTo>
                  <a:lnTo>
                    <a:pt x="606" y="244"/>
                  </a:lnTo>
                  <a:lnTo>
                    <a:pt x="580" y="242"/>
                  </a:lnTo>
                  <a:lnTo>
                    <a:pt x="554" y="238"/>
                  </a:lnTo>
                  <a:lnTo>
                    <a:pt x="530" y="230"/>
                  </a:lnTo>
                  <a:lnTo>
                    <a:pt x="510" y="220"/>
                  </a:lnTo>
                  <a:lnTo>
                    <a:pt x="502" y="212"/>
                  </a:lnTo>
                  <a:lnTo>
                    <a:pt x="494" y="206"/>
                  </a:lnTo>
                  <a:lnTo>
                    <a:pt x="488" y="198"/>
                  </a:lnTo>
                  <a:lnTo>
                    <a:pt x="484" y="188"/>
                  </a:lnTo>
                  <a:lnTo>
                    <a:pt x="480" y="17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52"/>
                  </a:lnTo>
                  <a:lnTo>
                    <a:pt x="484" y="140"/>
                  </a:lnTo>
                  <a:lnTo>
                    <a:pt x="494" y="128"/>
                  </a:lnTo>
                  <a:lnTo>
                    <a:pt x="506" y="118"/>
                  </a:lnTo>
                  <a:lnTo>
                    <a:pt x="518" y="112"/>
                  </a:lnTo>
                  <a:lnTo>
                    <a:pt x="534" y="106"/>
                  </a:lnTo>
                  <a:lnTo>
                    <a:pt x="550" y="102"/>
                  </a:lnTo>
                  <a:lnTo>
                    <a:pt x="566" y="100"/>
                  </a:lnTo>
                  <a:lnTo>
                    <a:pt x="566" y="100"/>
                  </a:lnTo>
                  <a:lnTo>
                    <a:pt x="590" y="100"/>
                  </a:lnTo>
                  <a:lnTo>
                    <a:pt x="614" y="102"/>
                  </a:lnTo>
                  <a:lnTo>
                    <a:pt x="614" y="102"/>
                  </a:lnTo>
                  <a:close/>
                  <a:moveTo>
                    <a:pt x="688" y="40"/>
                  </a:moveTo>
                  <a:lnTo>
                    <a:pt x="688" y="40"/>
                  </a:lnTo>
                  <a:lnTo>
                    <a:pt x="708" y="48"/>
                  </a:lnTo>
                  <a:lnTo>
                    <a:pt x="726" y="60"/>
                  </a:lnTo>
                  <a:lnTo>
                    <a:pt x="742" y="74"/>
                  </a:lnTo>
                  <a:lnTo>
                    <a:pt x="752" y="88"/>
                  </a:lnTo>
                  <a:lnTo>
                    <a:pt x="752" y="88"/>
                  </a:lnTo>
                  <a:lnTo>
                    <a:pt x="734" y="98"/>
                  </a:lnTo>
                  <a:lnTo>
                    <a:pt x="728" y="104"/>
                  </a:lnTo>
                  <a:lnTo>
                    <a:pt x="720" y="110"/>
                  </a:lnTo>
                  <a:lnTo>
                    <a:pt x="714" y="118"/>
                  </a:lnTo>
                  <a:lnTo>
                    <a:pt x="710" y="126"/>
                  </a:lnTo>
                  <a:lnTo>
                    <a:pt x="708" y="134"/>
                  </a:lnTo>
                  <a:lnTo>
                    <a:pt x="706" y="144"/>
                  </a:lnTo>
                  <a:lnTo>
                    <a:pt x="706" y="144"/>
                  </a:lnTo>
                  <a:lnTo>
                    <a:pt x="708" y="154"/>
                  </a:lnTo>
                  <a:lnTo>
                    <a:pt x="712" y="164"/>
                  </a:lnTo>
                  <a:lnTo>
                    <a:pt x="718" y="170"/>
                  </a:lnTo>
                  <a:lnTo>
                    <a:pt x="726" y="176"/>
                  </a:lnTo>
                  <a:lnTo>
                    <a:pt x="726" y="176"/>
                  </a:lnTo>
                  <a:lnTo>
                    <a:pt x="732" y="178"/>
                  </a:lnTo>
                  <a:lnTo>
                    <a:pt x="732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8" y="178"/>
                  </a:lnTo>
                  <a:lnTo>
                    <a:pt x="738" y="178"/>
                  </a:lnTo>
                  <a:lnTo>
                    <a:pt x="744" y="176"/>
                  </a:lnTo>
                  <a:lnTo>
                    <a:pt x="750" y="172"/>
                  </a:lnTo>
                  <a:lnTo>
                    <a:pt x="752" y="166"/>
                  </a:lnTo>
                  <a:lnTo>
                    <a:pt x="754" y="160"/>
                  </a:lnTo>
                  <a:lnTo>
                    <a:pt x="754" y="160"/>
                  </a:lnTo>
                  <a:lnTo>
                    <a:pt x="752" y="154"/>
                  </a:lnTo>
                  <a:lnTo>
                    <a:pt x="748" y="148"/>
                  </a:lnTo>
                  <a:lnTo>
                    <a:pt x="742" y="144"/>
                  </a:lnTo>
                  <a:lnTo>
                    <a:pt x="736" y="144"/>
                  </a:lnTo>
                  <a:lnTo>
                    <a:pt x="736" y="144"/>
                  </a:lnTo>
                  <a:lnTo>
                    <a:pt x="730" y="144"/>
                  </a:lnTo>
                  <a:lnTo>
                    <a:pt x="724" y="148"/>
                  </a:lnTo>
                  <a:lnTo>
                    <a:pt x="720" y="154"/>
                  </a:lnTo>
                  <a:lnTo>
                    <a:pt x="718" y="160"/>
                  </a:lnTo>
                  <a:lnTo>
                    <a:pt x="718" y="160"/>
                  </a:lnTo>
                  <a:lnTo>
                    <a:pt x="720" y="166"/>
                  </a:lnTo>
                  <a:lnTo>
                    <a:pt x="722" y="170"/>
                  </a:lnTo>
                  <a:lnTo>
                    <a:pt x="722" y="170"/>
                  </a:lnTo>
                  <a:lnTo>
                    <a:pt x="716" y="166"/>
                  </a:lnTo>
                  <a:lnTo>
                    <a:pt x="712" y="160"/>
                  </a:lnTo>
                  <a:lnTo>
                    <a:pt x="710" y="152"/>
                  </a:lnTo>
                  <a:lnTo>
                    <a:pt x="710" y="144"/>
                  </a:lnTo>
                  <a:lnTo>
                    <a:pt x="710" y="144"/>
                  </a:lnTo>
                  <a:lnTo>
                    <a:pt x="712" y="136"/>
                  </a:lnTo>
                  <a:lnTo>
                    <a:pt x="714" y="128"/>
                  </a:lnTo>
                  <a:lnTo>
                    <a:pt x="720" y="122"/>
                  </a:lnTo>
                  <a:lnTo>
                    <a:pt x="726" y="116"/>
                  </a:lnTo>
                  <a:lnTo>
                    <a:pt x="732" y="112"/>
                  </a:lnTo>
                  <a:lnTo>
                    <a:pt x="742" y="108"/>
                  </a:lnTo>
                  <a:lnTo>
                    <a:pt x="760" y="102"/>
                  </a:lnTo>
                  <a:lnTo>
                    <a:pt x="760" y="102"/>
                  </a:lnTo>
                  <a:lnTo>
                    <a:pt x="764" y="118"/>
                  </a:lnTo>
                  <a:lnTo>
                    <a:pt x="766" y="134"/>
                  </a:lnTo>
                  <a:lnTo>
                    <a:pt x="766" y="134"/>
                  </a:lnTo>
                  <a:lnTo>
                    <a:pt x="766" y="150"/>
                  </a:lnTo>
                  <a:lnTo>
                    <a:pt x="762" y="166"/>
                  </a:lnTo>
                  <a:lnTo>
                    <a:pt x="756" y="182"/>
                  </a:lnTo>
                  <a:lnTo>
                    <a:pt x="746" y="194"/>
                  </a:lnTo>
                  <a:lnTo>
                    <a:pt x="736" y="206"/>
                  </a:lnTo>
                  <a:lnTo>
                    <a:pt x="722" y="216"/>
                  </a:lnTo>
                  <a:lnTo>
                    <a:pt x="706" y="226"/>
                  </a:lnTo>
                  <a:lnTo>
                    <a:pt x="688" y="232"/>
                  </a:lnTo>
                  <a:lnTo>
                    <a:pt x="688" y="232"/>
                  </a:lnTo>
                  <a:lnTo>
                    <a:pt x="672" y="226"/>
                  </a:lnTo>
                  <a:lnTo>
                    <a:pt x="656" y="216"/>
                  </a:lnTo>
                  <a:lnTo>
                    <a:pt x="642" y="206"/>
                  </a:lnTo>
                  <a:lnTo>
                    <a:pt x="630" y="194"/>
                  </a:lnTo>
                  <a:lnTo>
                    <a:pt x="622" y="182"/>
                  </a:lnTo>
                  <a:lnTo>
                    <a:pt x="614" y="166"/>
                  </a:lnTo>
                  <a:lnTo>
                    <a:pt x="612" y="150"/>
                  </a:lnTo>
                  <a:lnTo>
                    <a:pt x="610" y="134"/>
                  </a:lnTo>
                  <a:lnTo>
                    <a:pt x="610" y="134"/>
                  </a:lnTo>
                  <a:lnTo>
                    <a:pt x="612" y="118"/>
                  </a:lnTo>
                  <a:lnTo>
                    <a:pt x="618" y="102"/>
                  </a:lnTo>
                  <a:lnTo>
                    <a:pt x="618" y="102"/>
                  </a:lnTo>
                  <a:lnTo>
                    <a:pt x="636" y="108"/>
                  </a:lnTo>
                  <a:lnTo>
                    <a:pt x="644" y="112"/>
                  </a:lnTo>
                  <a:lnTo>
                    <a:pt x="652" y="116"/>
                  </a:lnTo>
                  <a:lnTo>
                    <a:pt x="658" y="122"/>
                  </a:lnTo>
                  <a:lnTo>
                    <a:pt x="662" y="128"/>
                  </a:lnTo>
                  <a:lnTo>
                    <a:pt x="666" y="136"/>
                  </a:lnTo>
                  <a:lnTo>
                    <a:pt x="668" y="144"/>
                  </a:lnTo>
                  <a:lnTo>
                    <a:pt x="668" y="144"/>
                  </a:lnTo>
                  <a:lnTo>
                    <a:pt x="668" y="152"/>
                  </a:lnTo>
                  <a:lnTo>
                    <a:pt x="666" y="158"/>
                  </a:lnTo>
                  <a:lnTo>
                    <a:pt x="662" y="164"/>
                  </a:lnTo>
                  <a:lnTo>
                    <a:pt x="658" y="168"/>
                  </a:lnTo>
                  <a:lnTo>
                    <a:pt x="658" y="168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58" y="154"/>
                  </a:lnTo>
                  <a:lnTo>
                    <a:pt x="654" y="148"/>
                  </a:lnTo>
                  <a:lnTo>
                    <a:pt x="650" y="144"/>
                  </a:lnTo>
                  <a:lnTo>
                    <a:pt x="642" y="144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30" y="148"/>
                  </a:lnTo>
                  <a:lnTo>
                    <a:pt x="626" y="154"/>
                  </a:lnTo>
                  <a:lnTo>
                    <a:pt x="626" y="160"/>
                  </a:lnTo>
                  <a:lnTo>
                    <a:pt x="626" y="160"/>
                  </a:lnTo>
                  <a:lnTo>
                    <a:pt x="626" y="166"/>
                  </a:lnTo>
                  <a:lnTo>
                    <a:pt x="628" y="170"/>
                  </a:lnTo>
                  <a:lnTo>
                    <a:pt x="632" y="174"/>
                  </a:lnTo>
                  <a:lnTo>
                    <a:pt x="638" y="176"/>
                  </a:lnTo>
                  <a:lnTo>
                    <a:pt x="638" y="176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50" y="176"/>
                  </a:lnTo>
                  <a:lnTo>
                    <a:pt x="650" y="176"/>
                  </a:lnTo>
                  <a:lnTo>
                    <a:pt x="652" y="176"/>
                  </a:lnTo>
                  <a:lnTo>
                    <a:pt x="652" y="176"/>
                  </a:lnTo>
                  <a:lnTo>
                    <a:pt x="660" y="170"/>
                  </a:lnTo>
                  <a:lnTo>
                    <a:pt x="666" y="164"/>
                  </a:lnTo>
                  <a:lnTo>
                    <a:pt x="670" y="154"/>
                  </a:lnTo>
                  <a:lnTo>
                    <a:pt x="672" y="144"/>
                  </a:lnTo>
                  <a:lnTo>
                    <a:pt x="672" y="144"/>
                  </a:lnTo>
                  <a:lnTo>
                    <a:pt x="670" y="134"/>
                  </a:lnTo>
                  <a:lnTo>
                    <a:pt x="666" y="126"/>
                  </a:lnTo>
                  <a:lnTo>
                    <a:pt x="662" y="118"/>
                  </a:lnTo>
                  <a:lnTo>
                    <a:pt x="658" y="110"/>
                  </a:lnTo>
                  <a:lnTo>
                    <a:pt x="650" y="104"/>
                  </a:lnTo>
                  <a:lnTo>
                    <a:pt x="642" y="98"/>
                  </a:lnTo>
                  <a:lnTo>
                    <a:pt x="624" y="88"/>
                  </a:lnTo>
                  <a:lnTo>
                    <a:pt x="624" y="88"/>
                  </a:lnTo>
                  <a:lnTo>
                    <a:pt x="636" y="74"/>
                  </a:lnTo>
                  <a:lnTo>
                    <a:pt x="652" y="60"/>
                  </a:lnTo>
                  <a:lnTo>
                    <a:pt x="668" y="48"/>
                  </a:lnTo>
                  <a:lnTo>
                    <a:pt x="688" y="40"/>
                  </a:lnTo>
                  <a:lnTo>
                    <a:pt x="688" y="40"/>
                  </a:lnTo>
                  <a:close/>
                  <a:moveTo>
                    <a:pt x="4" y="62"/>
                  </a:moveTo>
                  <a:lnTo>
                    <a:pt x="4" y="62"/>
                  </a:lnTo>
                  <a:lnTo>
                    <a:pt x="4" y="56"/>
                  </a:lnTo>
                  <a:lnTo>
                    <a:pt x="6" y="48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32" y="28"/>
                  </a:lnTo>
                  <a:lnTo>
                    <a:pt x="52" y="20"/>
                  </a:lnTo>
                  <a:lnTo>
                    <a:pt x="76" y="14"/>
                  </a:lnTo>
                  <a:lnTo>
                    <a:pt x="102" y="10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0" y="4"/>
                  </a:lnTo>
                  <a:lnTo>
                    <a:pt x="206" y="4"/>
                  </a:lnTo>
                  <a:lnTo>
                    <a:pt x="234" y="6"/>
                  </a:lnTo>
                  <a:lnTo>
                    <a:pt x="262" y="8"/>
                  </a:lnTo>
                  <a:lnTo>
                    <a:pt x="290" y="12"/>
                  </a:lnTo>
                  <a:lnTo>
                    <a:pt x="316" y="18"/>
                  </a:lnTo>
                  <a:lnTo>
                    <a:pt x="340" y="24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298" y="52"/>
                  </a:lnTo>
                  <a:lnTo>
                    <a:pt x="238" y="72"/>
                  </a:lnTo>
                  <a:lnTo>
                    <a:pt x="180" y="88"/>
                  </a:lnTo>
                  <a:lnTo>
                    <a:pt x="152" y="92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82" y="98"/>
                  </a:lnTo>
                  <a:lnTo>
                    <a:pt x="62" y="96"/>
                  </a:lnTo>
                  <a:lnTo>
                    <a:pt x="44" y="94"/>
                  </a:lnTo>
                  <a:lnTo>
                    <a:pt x="28" y="90"/>
                  </a:lnTo>
                  <a:lnTo>
                    <a:pt x="16" y="84"/>
                  </a:lnTo>
                  <a:lnTo>
                    <a:pt x="10" y="78"/>
                  </a:lnTo>
                  <a:lnTo>
                    <a:pt x="6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00" b="1" kern="0">
                <a:solidFill>
                  <a:srgbClr val="C00000"/>
                </a:solidFill>
                <a:latin typeface="华文琥珀" panose="02010800040101010101" charset="-122"/>
                <a:ea typeface="华文琥珀" panose="02010800040101010101" charset="-122"/>
              </a:endParaRPr>
            </a:p>
          </p:txBody>
        </p:sp>
        <p:sp>
          <p:nvSpPr>
            <p:cNvPr id="9" name="文本框 2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240088" y="765175"/>
              <a:ext cx="2663825" cy="828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过程性评价</a:t>
              </a:r>
              <a:endParaRPr lang="zh-CN" altLang="en-US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接连接符 30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>
              <a:off x="2586038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  <p:cxnSp>
          <p:nvCxnSpPr>
            <p:cNvPr id="11" name="直接连接符 32"/>
            <p:cNvCxnSpPr>
              <a:cxnSpLocks noChangeShapeType="1"/>
            </p:cNvCxnSpPr>
            <p:nvPr>
              <p:custDataLst>
                <p:tags r:id="rId5"/>
              </p:custDataLst>
            </p:nvPr>
          </p:nvCxnSpPr>
          <p:spPr bwMode="auto">
            <a:xfrm>
              <a:off x="5867400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</p:grpSp>
      <p:sp>
        <p:nvSpPr>
          <p:cNvPr id="14" name="文本框 13"/>
          <p:cNvSpPr txBox="1"/>
          <p:nvPr/>
        </p:nvSpPr>
        <p:spPr>
          <a:xfrm>
            <a:off x="4047338" y="2355726"/>
            <a:ext cx="404495" cy="478790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D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95536" y="916940"/>
            <a:ext cx="8271510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89992" tIns="46796" rIns="89992" bIns="46796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结合《战国形势图》，了解战国七雄的地理位置、著名的兼并战争及结果，构建时空观念。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通过掌握商鞅变法的主要内容及意义，认识到改革是社会发展、国家强大的动力，培养历史解释的学科素养。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知道都江堰的修建状况、构成系统、功能和作用，感受我国古代劳动人民的智慧，涵养家国情怀。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marL="0">
              <a:lnSpc>
                <a:spcPct val="100000"/>
              </a:lnSpc>
              <a:spcAft>
                <a:spcPts val="0"/>
              </a:spcAft>
            </a:pPr>
            <a:endParaRPr lang="zh-CN" altLang="en-US" sz="2400" b="1" kern="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827406" y="988881"/>
            <a:ext cx="7272986" cy="3311061"/>
          </a:xfrm>
        </p:spPr>
        <p:txBody>
          <a:bodyPr lIns="91432" tIns="45716" rIns="91432" bIns="45716"/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下图所示的工程至今仍发挥着防洪灌溉的作用，该工程是（    ）</a:t>
            </a:r>
            <a:b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A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都江堰     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          </a:t>
            </a:r>
            <a:b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</a:b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B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灵渠    </a:t>
            </a:r>
            <a:b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</a:b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C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大运河       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        </a:t>
            </a:r>
            <a:b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</a:b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D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宋体" panose="02010600030101010101" pitchFamily="2" charset="-122"/>
              </a:rPr>
              <a:t>通惠河</a:t>
            </a:r>
            <a:endParaRPr lang="en-US" altLang="zh-CN" sz="24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9872" y="1623665"/>
            <a:ext cx="404495" cy="5365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A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826" y="2160240"/>
            <a:ext cx="3127502" cy="206769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3568" y="987574"/>
            <a:ext cx="7706058" cy="3416312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 eaLnBrk="0" hangingPunct="0">
              <a:lnSpc>
                <a:spcPct val="150000"/>
              </a:lnSpc>
              <a:buClrTx/>
              <a:buSzTx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《汉书》中记载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：“商君为法于秦，战斩一首赐爵一级，欲为官者五十石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这反映了商鞅变法（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A．统一度量衡	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．鼓励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耕织	       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．废除井田制	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．按功授爵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97615" y="1635646"/>
            <a:ext cx="498721" cy="4603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D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827584" y="915566"/>
            <a:ext cx="7416824" cy="3356937"/>
          </a:xfrm>
        </p:spPr>
        <p:txBody>
          <a:bodyPr lIns="91432" tIns="45716" rIns="91432" bIns="45716"/>
          <a:lstStyle/>
          <a:p>
            <a:pPr defTabSz="914400" fontAlgn="base">
              <a:lnSpc>
                <a:spcPct val="150000"/>
              </a:lnSpc>
            </a:pP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《史记·商君列传》中记载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：“有军功者，各以率受上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爵……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戮力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本业，耕织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致粟帛多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者复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其身。……宗室（国君家族）非有军功论，不得为属籍（列入家族名册）。”材料反映的是（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</a:t>
            </a:r>
            <a:b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奖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励耕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战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B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．重农抑商           </a:t>
            </a:r>
            <a:b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C．轻徭薄赋         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．以农养战</a:t>
            </a:r>
            <a:endParaRPr lang="en-US" altLang="zh-CN" sz="24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80312" y="2643758"/>
            <a:ext cx="450611" cy="50673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altLang="zh-CN" sz="2700" b="1" dirty="0">
                <a:solidFill>
                  <a:srgbClr val="FF0000"/>
                </a:solidFill>
                <a:sym typeface="+mn-ea"/>
              </a:rPr>
              <a:t>A</a:t>
            </a:r>
            <a:endParaRPr lang="en-US" altLang="zh-CN" sz="27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3419872" y="123482"/>
            <a:ext cx="2267664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战国七雄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39553" y="843558"/>
            <a:ext cx="1152128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背景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48" name="矩形 47"/>
          <p:cNvSpPr/>
          <p:nvPr>
            <p:custDataLst>
              <p:tags r:id="rId3"/>
            </p:custDataLst>
          </p:nvPr>
        </p:nvSpPr>
        <p:spPr>
          <a:xfrm>
            <a:off x="539553" y="1491631"/>
            <a:ext cx="8253928" cy="610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marL="342900" indent="-342900" fontAlgn="auto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中宋" panose="02010600040101010101" charset="-122"/>
                <a:ea typeface="华文中宋" panose="02010600040101010101" charset="-122"/>
                <a:sym typeface="方正大标宋简体" panose="02000000000000000000" charset="-122"/>
              </a:rPr>
              <a:t>对比春秋后期与战国初期的形势图，你能看出什么</a:t>
            </a: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方正大标宋简体" panose="02000000000000000000" charset="-122"/>
              </a:rPr>
              <a:t>变化</a:t>
            </a:r>
            <a:r>
              <a:rPr lang="zh-CN" altLang="en-US" sz="2400" b="1" dirty="0">
                <a:latin typeface="华文中宋" panose="02010600040101010101" charset="-122"/>
                <a:ea typeface="华文中宋" panose="02010600040101010101" charset="-122"/>
                <a:sym typeface="方正大标宋简体" panose="02000000000000000000" charset="-122"/>
              </a:rPr>
              <a:t>？</a:t>
            </a:r>
            <a:endParaRPr lang="zh-CN" altLang="en-US" sz="2400" b="1" dirty="0">
              <a:latin typeface="华文中宋" panose="02010600040101010101" charset="-122"/>
              <a:ea typeface="华文中宋" panose="02010600040101010101" charset="-122"/>
              <a:sym typeface="方正大标宋简体" panose="02000000000000000000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4"/>
            </p:custDataLst>
          </p:nvPr>
        </p:nvSpPr>
        <p:spPr>
          <a:xfrm>
            <a:off x="608720" y="2427734"/>
            <a:ext cx="6267536" cy="461657"/>
          </a:xfrm>
          <a:prstGeom prst="rect">
            <a:avLst/>
          </a:prstGeom>
          <a:solidFill>
            <a:srgbClr val="FFC000"/>
          </a:solidFill>
        </p:spPr>
        <p:txBody>
          <a:bodyPr wrap="square" lIns="91432" tIns="45716" rIns="91432" bIns="45716" rtlCol="0">
            <a:spAutoFit/>
          </a:bodyPr>
          <a:lstStyle/>
          <a:p>
            <a:pPr algn="just"/>
            <a:r>
              <a:rPr lang="zh-CN" altLang="en-US" sz="2400" b="1" dirty="0">
                <a:latin typeface="方正粗黑宋简体" panose="02000000000000000000" charset="-122"/>
                <a:ea typeface="方正粗黑宋简体" panose="02000000000000000000" charset="-122"/>
              </a:rPr>
              <a:t>（</a:t>
            </a:r>
            <a:r>
              <a:rPr lang="en-US" altLang="zh-CN" sz="2400" b="1" dirty="0">
                <a:latin typeface="方正粗黑宋简体" panose="02000000000000000000" charset="-122"/>
                <a:ea typeface="方正粗黑宋简体" panose="02000000000000000000" charset="-122"/>
              </a:rPr>
              <a:t>1</a:t>
            </a:r>
            <a:r>
              <a:rPr lang="zh-CN" altLang="en-US" sz="2400" b="1" dirty="0">
                <a:latin typeface="方正粗黑宋简体" panose="02000000000000000000" charset="-122"/>
                <a:ea typeface="方正粗黑宋简体" panose="02000000000000000000" charset="-122"/>
              </a:rPr>
              <a:t>）诸侯国数量减少，统一趋势愈加明显。</a:t>
            </a:r>
            <a:endParaRPr lang="zh-CN" altLang="en-US" sz="2400" b="1" dirty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5"/>
            </p:custDataLst>
          </p:nvPr>
        </p:nvSpPr>
        <p:spPr>
          <a:xfrm>
            <a:off x="608720" y="3363838"/>
            <a:ext cx="5691472" cy="461657"/>
          </a:xfrm>
          <a:prstGeom prst="rect">
            <a:avLst/>
          </a:prstGeom>
          <a:solidFill>
            <a:srgbClr val="FFC000"/>
          </a:solidFill>
        </p:spPr>
        <p:txBody>
          <a:bodyPr wrap="square" lIns="91432" tIns="45716" rIns="91432" bIns="45716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2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三家分晋</a:t>
            </a:r>
            <a:r>
              <a:rPr lang="zh-CN" altLang="en-US" sz="24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，奠定了战国七雄的格局。</a:t>
            </a:r>
            <a:endParaRPr lang="zh-CN" altLang="en-US" sz="24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  <p:bldP spid="5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97231" y="993004"/>
            <a:ext cx="1899350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战国七雄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>
            <p:custDataLst>
              <p:tags r:id="rId2"/>
            </p:custDataLst>
          </p:nvPr>
        </p:nvSpPr>
        <p:spPr>
          <a:xfrm>
            <a:off x="597230" y="1767112"/>
            <a:ext cx="1630295" cy="461657"/>
          </a:xfrm>
          <a:prstGeom prst="rect">
            <a:avLst/>
          </a:prstGeom>
          <a:solidFill>
            <a:srgbClr val="C00000"/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秒学巧记：</a:t>
            </a:r>
            <a:endParaRPr lang="zh-CN" altLang="en-US" sz="2400">
              <a:solidFill>
                <a:schemeClr val="bg1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73" name="文本框 72"/>
          <p:cNvSpPr txBox="1"/>
          <p:nvPr>
            <p:custDataLst>
              <p:tags r:id="rId3"/>
            </p:custDataLst>
          </p:nvPr>
        </p:nvSpPr>
        <p:spPr>
          <a:xfrm>
            <a:off x="597231" y="2630964"/>
            <a:ext cx="3953430" cy="4847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4" tIns="34289" rIns="68574" bIns="34289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>
              <a:defRPr sz="3600" b="1" spc="3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齐楚秦燕赵魏韩</a:t>
            </a:r>
            <a:endParaRPr lang="zh-CN" altLang="en-US" dirty="0"/>
          </a:p>
        </p:txBody>
      </p:sp>
      <p:sp>
        <p:nvSpPr>
          <p:cNvPr id="74" name="文本框 73"/>
          <p:cNvSpPr txBox="1"/>
          <p:nvPr>
            <p:custDataLst>
              <p:tags r:id="rId5"/>
            </p:custDataLst>
          </p:nvPr>
        </p:nvSpPr>
        <p:spPr>
          <a:xfrm>
            <a:off x="597231" y="3369268"/>
            <a:ext cx="3881421" cy="4847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4" tIns="34289" rIns="68574" bIns="34289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>
              <a:defRPr sz="3600"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pc="300" dirty="0">
                <a:solidFill>
                  <a:schemeClr val="tx1"/>
                </a:solidFill>
              </a:rPr>
              <a:t>东南西北到中间</a:t>
            </a:r>
            <a:endParaRPr lang="zh-CN" altLang="en-US" spc="300" dirty="0">
              <a:solidFill>
                <a:schemeClr val="tx1"/>
              </a:solidFill>
            </a:endParaRPr>
          </a:p>
        </p:txBody>
      </p:sp>
      <p:pic>
        <p:nvPicPr>
          <p:cNvPr id="72" name="图片 7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990470" y="1088339"/>
            <a:ext cx="3136562" cy="3253764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3419872" y="123482"/>
            <a:ext cx="2267664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战国七雄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ldLvl="0" animBg="1"/>
      <p:bldP spid="7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23056" y="739300"/>
            <a:ext cx="8497094" cy="9694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lIns="91432" tIns="45716" rIns="91432" bIns="45716" rtlCol="0">
            <a:spAutoFit/>
          </a:bodyPr>
          <a:lstStyle/>
          <a:p>
            <a:pPr algn="just"/>
            <a:r>
              <a:rPr lang="zh-CN" altLang="en-US" sz="19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材料一  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春秋时期，大的诸侯国兵力也不过六七万人。</a:t>
            </a:r>
            <a:r>
              <a:rPr lang="zh-CN" altLang="en-US" sz="1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而在战国时期，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随着</a:t>
            </a:r>
            <a:r>
              <a:rPr lang="zh-CN" altLang="en-US" sz="1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战争的规模越来越大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军队人数成倍增加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，如秦、楚两国的兵力都</a:t>
            </a:r>
            <a:r>
              <a:rPr lang="zh-CN" altLang="en-US" sz="1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达百万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，齐、赵、魏、韩、燕等国的兵力也都有</a:t>
            </a:r>
            <a:r>
              <a:rPr lang="zh-CN" altLang="en-US" sz="19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数十万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9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323216" y="1779909"/>
            <a:ext cx="5256897" cy="384719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9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材料二  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下面为战国时期的三次经典战役。</a:t>
            </a:r>
            <a:endParaRPr lang="zh-CN" altLang="en-US" sz="19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23216" y="2301240"/>
          <a:ext cx="7073265" cy="252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720"/>
                <a:gridCol w="1165225"/>
                <a:gridCol w="1128395"/>
                <a:gridCol w="1471930"/>
                <a:gridCol w="2118995"/>
              </a:tblGrid>
              <a:tr h="5143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战役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交战双方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持续时间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参战人数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影响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5886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桂陵之战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赵、齐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不详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齐国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魏国元气大</a:t>
                      </a:r>
                      <a:r>
                        <a:rPr lang="zh-CN" altLang="en-US" sz="16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伤，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齐国逐渐强大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5829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马陵之战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齐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不详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齐国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魏国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 vMerge="1">
                  <a:tcPr anchor="ctr"/>
                </a:tc>
              </a:tr>
              <a:tr h="8413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长平之战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秦</a:t>
                      </a:r>
                      <a:r>
                        <a:rPr lang="en-US" altLang="zh-CN" sz="16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</a:t>
                      </a:r>
                      <a:r>
                        <a:rPr lang="zh-CN" altLang="en-US" sz="16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秦国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赵国</a:t>
                      </a:r>
                      <a:r>
                        <a:rPr lang="en-US" altLang="zh-CN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赵国元气大</a:t>
                      </a:r>
                      <a:r>
                        <a:rPr lang="zh-CN" altLang="en-US" sz="16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伤，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东方各国无力抵御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秦国的进攻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7452321" y="2506084"/>
            <a:ext cx="1152088" cy="369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规模很大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7452320" y="2925184"/>
            <a:ext cx="1334135" cy="369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参战兵力多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7452320" y="3344920"/>
            <a:ext cx="1334135" cy="369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交战区域广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7452321" y="3800848"/>
            <a:ext cx="1334135" cy="369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持续时间长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8"/>
            </p:custDataLst>
          </p:nvPr>
        </p:nvSpPr>
        <p:spPr>
          <a:xfrm>
            <a:off x="7452321" y="4290658"/>
            <a:ext cx="902409" cy="369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伤亡大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2627784" y="160975"/>
            <a:ext cx="4752528" cy="4001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2000" b="1" dirty="0">
                <a:latin typeface="宋体" panose="02010600030101010101" pitchFamily="2" charset="-122"/>
              </a:rPr>
              <a:t>根据材料，概括战国时期战争的特点。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18" name="文本框 15"/>
          <p:cNvSpPr txBox="1"/>
          <p:nvPr>
            <p:custDataLst>
              <p:tags r:id="rId10"/>
            </p:custDataLst>
          </p:nvPr>
        </p:nvSpPr>
        <p:spPr>
          <a:xfrm>
            <a:off x="323057" y="3261044"/>
            <a:ext cx="7057256" cy="8299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如果你是诸侯国的统治者，面对如此频繁的兼并战争，你应如何保证自己国家不被别国消灭？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>
            <p:custDataLst>
              <p:tags r:id="rId1"/>
            </p:custDataLst>
          </p:nvPr>
        </p:nvGrpSpPr>
        <p:grpSpPr>
          <a:xfrm>
            <a:off x="3216120" y="664949"/>
            <a:ext cx="2021681" cy="1258729"/>
            <a:chOff x="7381" y="-539"/>
            <a:chExt cx="4245" cy="2643"/>
          </a:xfrm>
        </p:grpSpPr>
        <p:pic>
          <p:nvPicPr>
            <p:cNvPr id="16" name="图片 15" descr="C:/Users/yoyo/AppData/Local/Temp/kaimatting/20201006174539/output_aiMatting_20201006174609.pngoutput_aiMatting_20201006174609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7681" y="-539"/>
              <a:ext cx="1686" cy="23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4" name="圆角矩形标注 18443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381" y="1237"/>
              <a:ext cx="4245" cy="867"/>
            </a:xfrm>
            <a:prstGeom prst="wedgeRoundRectCallout">
              <a:avLst>
                <a:gd name="adj1" fmla="val 57491"/>
                <a:gd name="adj2" fmla="val 121510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ctr">
                <a:lnSpc>
                  <a:spcPct val="95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燕国乐毅改革</a:t>
              </a:r>
              <a:endParaRPr lang="zh-CN" altLang="en-US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5"/>
            </p:custDataLst>
          </p:nvPr>
        </p:nvGrpSpPr>
        <p:grpSpPr>
          <a:xfrm>
            <a:off x="426244" y="752316"/>
            <a:ext cx="2507456" cy="1657350"/>
            <a:chOff x="354" y="-249"/>
            <a:chExt cx="5265" cy="3480"/>
          </a:xfrm>
        </p:grpSpPr>
        <p:pic>
          <p:nvPicPr>
            <p:cNvPr id="14" name="图片 13" descr="C:/Users/yoyo/AppData/Local/Temp/kaimatting/20201006174216/output_aiMatting_20201006174423.pngoutput_aiMatting_2020100617442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354" y="-249"/>
              <a:ext cx="2664" cy="348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5" name="圆角矩形标注 1844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664" y="1759"/>
              <a:ext cx="2955" cy="1236"/>
            </a:xfrm>
            <a:prstGeom prst="wedgeRoundRectCallout">
              <a:avLst>
                <a:gd name="adj1" fmla="val 164506"/>
                <a:gd name="adj2" fmla="val 46786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ctr">
                <a:lnSpc>
                  <a:spcPct val="95000"/>
                </a:lnSpc>
                <a:spcBef>
                  <a:spcPct val="0"/>
                </a:spcBef>
                <a:defRPr/>
              </a:pPr>
              <a:r>
                <a:rPr lang="zh-CN" altLang="en-US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赵国赵武灵王胡服骑射</a:t>
              </a:r>
              <a:endParaRPr lang="zh-CN" altLang="en-US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9"/>
            </p:custDataLst>
          </p:nvPr>
        </p:nvGrpSpPr>
        <p:grpSpPr>
          <a:xfrm>
            <a:off x="531019" y="2675416"/>
            <a:ext cx="1610600" cy="1522097"/>
            <a:chOff x="1983" y="2818"/>
            <a:chExt cx="2991" cy="2832"/>
          </a:xfrm>
        </p:grpSpPr>
        <p:pic>
          <p:nvPicPr>
            <p:cNvPr id="19" name="图片 18" descr="C:/Users/yoyo/AppData/Local/Temp/kaimatting/20200924013024/output_aiMatting_20200924013035.pngoutput_aiMatting_2020092401303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1983" y="2818"/>
              <a:ext cx="2742" cy="27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2" name="圆角矩形标注 1844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983" y="4828"/>
              <a:ext cx="2991" cy="822"/>
            </a:xfrm>
            <a:prstGeom prst="wedgeRoundRectCallout">
              <a:avLst>
                <a:gd name="adj1" fmla="val 104501"/>
                <a:gd name="adj2" fmla="val -28046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zh-CN" altLang="en-US" sz="18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秦国商鞅变法</a:t>
              </a:r>
              <a:endParaRPr lang="zh-CN" altLang="en-US" sz="18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13"/>
            </p:custDataLst>
          </p:nvPr>
        </p:nvGrpSpPr>
        <p:grpSpPr>
          <a:xfrm>
            <a:off x="5667376" y="664949"/>
            <a:ext cx="1890236" cy="1239679"/>
            <a:chOff x="14023" y="902"/>
            <a:chExt cx="3969" cy="2603"/>
          </a:xfrm>
        </p:grpSpPr>
        <p:pic>
          <p:nvPicPr>
            <p:cNvPr id="4" name="图片 3" descr="C:/Users/yoyo/AppData/Local/Temp/kaimatting/20201006172816/output_aiMatting_20201006172835.pngoutput_aiMatting_20201006172835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5"/>
            <a:stretch>
              <a:fillRect/>
            </a:stretch>
          </p:blipFill>
          <p:spPr>
            <a:xfrm>
              <a:off x="14023" y="902"/>
              <a:ext cx="2030" cy="26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1" name="圆角矩形标注 18440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4023" y="2678"/>
              <a:ext cx="3969" cy="827"/>
            </a:xfrm>
            <a:prstGeom prst="wedgeRoundRectCallout">
              <a:avLst>
                <a:gd name="adj1" fmla="val -60118"/>
                <a:gd name="adj2" fmla="val 264752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ctr">
                <a:lnSpc>
                  <a:spcPct val="95000"/>
                </a:lnSpc>
                <a:spcBef>
                  <a:spcPct val="0"/>
                </a:spcBef>
                <a:defRPr/>
              </a:pPr>
              <a:r>
                <a:rPr lang="zh-CN" altLang="en-US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齐国邹忌变法</a:t>
              </a:r>
              <a:endParaRPr lang="zh-CN" altLang="en-US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17"/>
            </p:custDataLst>
          </p:nvPr>
        </p:nvGrpSpPr>
        <p:grpSpPr>
          <a:xfrm>
            <a:off x="6848951" y="1603375"/>
            <a:ext cx="1906905" cy="1196340"/>
            <a:chOff x="11669" y="3330"/>
            <a:chExt cx="4004" cy="2512"/>
          </a:xfrm>
        </p:grpSpPr>
        <p:pic>
          <p:nvPicPr>
            <p:cNvPr id="6" name="图片 5" descr="C:/Users/yoyo/AppData/Local/Temp/kaimatting/20201006172548/output_aiMatting_20201006172640.pngoutput_aiMatting_20201006172640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/>
            <a:stretch>
              <a:fillRect/>
            </a:stretch>
          </p:blipFill>
          <p:spPr>
            <a:xfrm>
              <a:off x="13003" y="3330"/>
              <a:ext cx="1966" cy="25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</p:pic>
        <p:sp>
          <p:nvSpPr>
            <p:cNvPr id="18439" name="圆角矩形标注 18438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1669" y="4961"/>
              <a:ext cx="4004" cy="881"/>
            </a:xfrm>
            <a:prstGeom prst="wedgeRoundRectCallout">
              <a:avLst>
                <a:gd name="adj1" fmla="val -186090"/>
                <a:gd name="adj2" fmla="val 58853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ctr">
                <a:lnSpc>
                  <a:spcPct val="95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魏国李悝变法</a:t>
              </a:r>
              <a:endParaRPr lang="zh-CN" altLang="en-US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21"/>
            </p:custDataLst>
          </p:nvPr>
        </p:nvGrpSpPr>
        <p:grpSpPr>
          <a:xfrm>
            <a:off x="6804248" y="2924497"/>
            <a:ext cx="1995011" cy="1273493"/>
            <a:chOff x="12970" y="6925"/>
            <a:chExt cx="4189" cy="2674"/>
          </a:xfrm>
        </p:grpSpPr>
        <p:pic>
          <p:nvPicPr>
            <p:cNvPr id="12" name="图片 11" descr="C:/Users/yoyo/AppData/Local/Temp/kaimatting/20201006174010/output_aiMatting_20201006174027.pngoutput_aiMatting_20201006174027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/>
            <a:stretch>
              <a:fillRect/>
            </a:stretch>
          </p:blipFill>
          <p:spPr>
            <a:xfrm>
              <a:off x="14021" y="6925"/>
              <a:ext cx="2784" cy="267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3" name="圆角矩形标注 18442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2970" y="8852"/>
              <a:ext cx="4189" cy="747"/>
            </a:xfrm>
            <a:prstGeom prst="wedgeRoundRectCallout">
              <a:avLst>
                <a:gd name="adj1" fmla="val -189217"/>
                <a:gd name="adj2" fmla="val -165013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ctr">
                <a:lnSpc>
                  <a:spcPct val="95000"/>
                </a:lnSpc>
                <a:spcBef>
                  <a:spcPct val="0"/>
                </a:spcBef>
                <a:defRPr/>
              </a:pPr>
              <a:r>
                <a:rPr lang="zh-CN" altLang="en-US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韩国申不害变法</a:t>
              </a:r>
              <a:endParaRPr lang="zh-CN" altLang="en-US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25"/>
            </p:custDataLst>
          </p:nvPr>
        </p:nvGrpSpPr>
        <p:grpSpPr>
          <a:xfrm>
            <a:off x="3018951" y="3579862"/>
            <a:ext cx="1721644" cy="1217771"/>
            <a:chOff x="5080" y="7042"/>
            <a:chExt cx="3615" cy="2557"/>
          </a:xfrm>
        </p:grpSpPr>
        <p:pic>
          <p:nvPicPr>
            <p:cNvPr id="11" name="图片 10" descr="C:/Users/yoyo/AppData/Local/Temp/kaimatting/20201006173039/output_aiMatting_20201006173057.pngoutput_aiMatting_20201006173057"/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27"/>
            <a:stretch>
              <a:fillRect/>
            </a:stretch>
          </p:blipFill>
          <p:spPr>
            <a:xfrm>
              <a:off x="5080" y="7042"/>
              <a:ext cx="2299" cy="255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440" name="圆角矩形标注 18439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5080" y="8852"/>
              <a:ext cx="3615" cy="747"/>
            </a:xfrm>
            <a:prstGeom prst="wedgeRoundRectCallout">
              <a:avLst>
                <a:gd name="adj1" fmla="val 61673"/>
                <a:gd name="adj2" fmla="val -241030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5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noProof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楚国吴起变法</a:t>
              </a:r>
              <a:endParaRPr lang="zh-CN" altLang="en-US" sz="1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8" name="矩形 80905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827584" y="2924497"/>
            <a:ext cx="6912768" cy="448983"/>
          </a:xfrm>
          <a:prstGeom prst="rect">
            <a:avLst/>
          </a:prstGeom>
          <a:solidFill>
            <a:srgbClr val="C00000"/>
          </a:solidFill>
          <a:ln w="38100">
            <a:solidFill>
              <a:srgbClr val="000000"/>
            </a:solidFill>
            <a:round/>
          </a:ln>
        </p:spPr>
        <p:txBody>
          <a:bodyPr lIns="91432" tIns="45716" rIns="91432" bIns="45716"/>
          <a:lstStyle/>
          <a:p>
            <a:pPr defTabSz="685800" eaLnBrk="0" hangingPunct="0"/>
            <a:r>
              <a:rPr lang="zh-CN" altLang="en-US" sz="2400">
                <a:solidFill>
                  <a:schemeClr val="bg1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  <a:sym typeface="宋体" panose="02010600030101010101" pitchFamily="2" charset="-122"/>
              </a:rPr>
              <a:t>改革是当时的大势所趋，变法顺应了社会发展潮流</a:t>
            </a:r>
            <a:endParaRPr lang="zh-CN" altLang="en-US" sz="2400">
              <a:solidFill>
                <a:schemeClr val="bg1"/>
              </a:solidFill>
              <a:latin typeface="汉仪书魂体简" panose="02010609000101010101" pitchFamily="49" charset="-122"/>
              <a:ea typeface="汉仪书魂体简" panose="0201060900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4" name="矩形 23"/>
          <p:cNvSpPr/>
          <p:nvPr>
            <p:custDataLst>
              <p:tags r:id="rId30"/>
            </p:custDataLst>
          </p:nvPr>
        </p:nvSpPr>
        <p:spPr>
          <a:xfrm>
            <a:off x="3836333" y="194162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35684" y="752645"/>
            <a:ext cx="1152128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背景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97029" y="3058799"/>
            <a:ext cx="1578986" cy="11775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铁制农具</a:t>
            </a: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和</a:t>
            </a: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牛耕</a:t>
            </a: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的使用及推广</a:t>
            </a:r>
            <a:endParaRPr lang="zh-CN" altLang="en-US" sz="2100" noProof="1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655332" y="3243342"/>
            <a:ext cx="1313259" cy="80843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社会</a:t>
            </a: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生产力</a:t>
            </a: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发展</a:t>
            </a:r>
            <a:endParaRPr lang="zh-CN" altLang="en-US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4248154" y="3243346"/>
            <a:ext cx="1128713" cy="92476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新兴地主</a:t>
            </a: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阶级崛起</a:t>
            </a:r>
            <a:endParaRPr lang="zh-CN" altLang="en-US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5634752" y="3304302"/>
            <a:ext cx="1457325" cy="80843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渴望获得政治权利</a:t>
            </a:r>
            <a:endParaRPr lang="zh-CN" altLang="en-US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9" name="直接箭头连接符 8"/>
          <p:cNvCxnSpPr/>
          <p:nvPr>
            <p:custDataLst>
              <p:tags r:id="rId6"/>
            </p:custDataLst>
          </p:nvPr>
        </p:nvCxnSpPr>
        <p:spPr>
          <a:xfrm flipV="1">
            <a:off x="5404961" y="3705069"/>
            <a:ext cx="238125" cy="71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3089676" y="1443117"/>
            <a:ext cx="1338311" cy="80843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各诸侯国</a:t>
            </a: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统治者</a:t>
            </a:r>
            <a:endParaRPr lang="zh-CN" altLang="en-US" sz="2100" noProof="1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8"/>
            </p:custDataLst>
          </p:nvPr>
        </p:nvSpPr>
        <p:spPr>
          <a:xfrm>
            <a:off x="5245896" y="1443359"/>
            <a:ext cx="1889284" cy="80867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>
            <a:defPPr>
              <a:defRPr lang="en-US"/>
            </a:defPPr>
            <a:lvl1pPr algn="ctr">
              <a:defRPr sz="3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渴望在兼并</a:t>
            </a:r>
            <a:endParaRPr lang="en-US" altLang="zh-CN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auto">
              <a:defRPr/>
            </a:pPr>
            <a:r>
              <a:rPr lang="zh-CN" altLang="en-US" sz="2100" noProof="1">
                <a:latin typeface="隶书" panose="02010509060101010101" pitchFamily="49" charset="-122"/>
                <a:ea typeface="隶书" panose="02010509060101010101" pitchFamily="49" charset="-122"/>
              </a:rPr>
              <a:t>战争中获胜</a:t>
            </a:r>
            <a:endParaRPr lang="zh-CN" altLang="en-US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右大括号 11"/>
          <p:cNvSpPr/>
          <p:nvPr>
            <p:custDataLst>
              <p:tags r:id="rId9"/>
            </p:custDataLst>
          </p:nvPr>
        </p:nvSpPr>
        <p:spPr>
          <a:xfrm>
            <a:off x="7135178" y="1853884"/>
            <a:ext cx="165735" cy="1846898"/>
          </a:xfrm>
          <a:prstGeom prst="rightBrace">
            <a:avLst>
              <a:gd name="adj1" fmla="val 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anchor="ctr"/>
          <a:lstStyle/>
          <a:p>
            <a:pPr algn="ctr" fontAlgn="auto">
              <a:defRPr/>
            </a:pPr>
            <a:endParaRPr lang="zh-CN" altLang="en-US" sz="2100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8198408" y="1259286"/>
            <a:ext cx="608409" cy="303609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32" tIns="45716" rIns="91432" bIns="45716" anchor="ctr"/>
          <a:lstStyle>
            <a:defPPr>
              <a:defRPr lang="en-US"/>
            </a:defPPr>
            <a:lvl1pPr algn="ctr">
              <a:defRPr sz="3200"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确立</a:t>
            </a: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新</a:t>
            </a: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的</a:t>
            </a:r>
            <a:r>
              <a:rPr lang="zh-CN" altLang="en-US" sz="2100" noProof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政治经济</a:t>
            </a: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秩序</a:t>
            </a:r>
            <a:endParaRPr lang="zh-CN" altLang="en-US" sz="2100" noProof="1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56" name="图片 5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43932" y="1530091"/>
            <a:ext cx="2664310" cy="1192054"/>
          </a:xfrm>
          <a:prstGeom prst="rect">
            <a:avLst/>
          </a:prstGeom>
        </p:spPr>
      </p:pic>
      <p:cxnSp>
        <p:nvCxnSpPr>
          <p:cNvPr id="6163" name="直接箭头连接符 26"/>
          <p:cNvCxnSpPr>
            <a:cxnSpLocks noChangeShapeType="1"/>
            <a:endCxn id="4" idx="1"/>
          </p:cNvCxnSpPr>
          <p:nvPr>
            <p:custDataLst>
              <p:tags r:id="rId13"/>
            </p:custDataLst>
          </p:nvPr>
        </p:nvCxnSpPr>
        <p:spPr bwMode="auto">
          <a:xfrm>
            <a:off x="2376015" y="3644166"/>
            <a:ext cx="279559" cy="3334"/>
          </a:xfrm>
          <a:prstGeom prst="line">
            <a:avLst/>
          </a:prstGeom>
          <a:noFill/>
          <a:ln w="4445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箭头连接符 26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>
            <a:off x="3968595" y="3701793"/>
            <a:ext cx="279559" cy="3334"/>
          </a:xfrm>
          <a:prstGeom prst="line">
            <a:avLst/>
          </a:prstGeom>
          <a:noFill/>
          <a:ln w="4445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箭头连接符 26"/>
          <p:cNvCxnSpPr>
            <a:cxnSpLocks noChangeShapeType="1"/>
            <a:stCxn id="10" idx="3"/>
          </p:cNvCxnSpPr>
          <p:nvPr>
            <p:custDataLst>
              <p:tags r:id="rId15"/>
            </p:custDataLst>
          </p:nvPr>
        </p:nvCxnSpPr>
        <p:spPr bwMode="auto">
          <a:xfrm flipV="1">
            <a:off x="4427983" y="1842036"/>
            <a:ext cx="807434" cy="5298"/>
          </a:xfrm>
          <a:prstGeom prst="line">
            <a:avLst/>
          </a:prstGeom>
          <a:noFill/>
          <a:ln w="4445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7364973" y="2126118"/>
            <a:ext cx="500539" cy="130444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32" tIns="45716" rIns="91432" bIns="45716" anchor="ctr"/>
          <a:lstStyle>
            <a:defPPr>
              <a:defRPr lang="en-US"/>
            </a:defPPr>
            <a:lvl1pPr algn="ctr">
              <a:defRPr sz="3200"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defRPr/>
            </a:pPr>
            <a:r>
              <a:rPr lang="zh-CN" altLang="en-US" sz="2100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变法改革</a:t>
            </a:r>
            <a:endParaRPr lang="zh-CN" altLang="en-US" sz="2100" noProof="1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20" name="直接箭头连接符 26"/>
          <p:cNvCxnSpPr>
            <a:cxnSpLocks noChangeShapeType="1"/>
          </p:cNvCxnSpPr>
          <p:nvPr>
            <p:custDataLst>
              <p:tags r:id="rId17"/>
            </p:custDataLst>
          </p:nvPr>
        </p:nvCxnSpPr>
        <p:spPr bwMode="auto">
          <a:xfrm>
            <a:off x="7895753" y="2775963"/>
            <a:ext cx="279559" cy="3334"/>
          </a:xfrm>
          <a:prstGeom prst="line">
            <a:avLst/>
          </a:prstGeom>
          <a:noFill/>
          <a:ln w="44450" algn="ctr">
            <a:solidFill>
              <a:srgbClr val="00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矩形: 圆角 20"/>
          <p:cNvSpPr/>
          <p:nvPr>
            <p:custDataLst>
              <p:tags r:id="rId18"/>
            </p:custDataLst>
          </p:nvPr>
        </p:nvSpPr>
        <p:spPr>
          <a:xfrm>
            <a:off x="2004466" y="726207"/>
            <a:ext cx="6031062" cy="664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noFill/>
            </a:endParaRPr>
          </a:p>
        </p:txBody>
      </p:sp>
      <p:sp>
        <p:nvSpPr>
          <p:cNvPr id="23" name="矩形: 圆角 21"/>
          <p:cNvSpPr/>
          <p:nvPr>
            <p:custDataLst>
              <p:tags r:id="rId19"/>
            </p:custDataLst>
          </p:nvPr>
        </p:nvSpPr>
        <p:spPr>
          <a:xfrm>
            <a:off x="755652" y="4326255"/>
            <a:ext cx="7848796" cy="4699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noFill/>
            </a:endParaRPr>
          </a:p>
        </p:txBody>
      </p:sp>
      <p:sp>
        <p:nvSpPr>
          <p:cNvPr id="24" name="文本框 23"/>
          <p:cNvSpPr txBox="1"/>
          <p:nvPr>
            <p:custDataLst>
              <p:tags r:id="rId20"/>
            </p:custDataLst>
          </p:nvPr>
        </p:nvSpPr>
        <p:spPr>
          <a:xfrm>
            <a:off x="2073473" y="962514"/>
            <a:ext cx="5961698" cy="424724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铁</a:t>
            </a:r>
            <a:r>
              <a:rPr lang="zh-CN" altLang="en-US" b="1" dirty="0" smtClean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制农具</a:t>
            </a:r>
            <a:r>
              <a:rPr lang="zh-CN" altLang="en-US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和牛耕的进一步推广，社会生产力水平不断提高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21"/>
            </p:custDataLst>
          </p:nvPr>
        </p:nvSpPr>
        <p:spPr>
          <a:xfrm>
            <a:off x="2084308" y="617002"/>
            <a:ext cx="4106228" cy="553085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）变法的根本原因</a:t>
            </a:r>
            <a:r>
              <a:rPr lang="zh-CN" altLang="en-US" sz="3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endParaRPr lang="zh-CN" altLang="en-US" sz="3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22"/>
            </p:custDataLst>
          </p:nvPr>
        </p:nvSpPr>
        <p:spPr>
          <a:xfrm>
            <a:off x="560102" y="4250444"/>
            <a:ext cx="2326698" cy="553085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21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）变法的目的</a:t>
            </a:r>
            <a:r>
              <a:rPr lang="zh-CN" altLang="en-US" sz="3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endParaRPr lang="zh-CN" altLang="en-US" sz="3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23"/>
            </p:custDataLst>
          </p:nvPr>
        </p:nvSpPr>
        <p:spPr>
          <a:xfrm>
            <a:off x="2790645" y="4326259"/>
            <a:ext cx="5885815" cy="480131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 Light" panose="020B0502040204020203" charset="-122"/>
                <a:sym typeface="+mn-ea"/>
              </a:rPr>
              <a:t>富国强兵，为巩固统治、对外扩张积极创造条件</a:t>
            </a:r>
            <a:endParaRPr lang="zh-CN" altLang="en-US" sz="21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 Light" panose="020B0502040204020203" charset="-122"/>
              <a:sym typeface="+mn-ea"/>
            </a:endParaRPr>
          </a:p>
        </p:txBody>
      </p:sp>
      <p:pic>
        <p:nvPicPr>
          <p:cNvPr id="14" name="Picture 14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 flipH="1">
            <a:off x="7658100" y="7686993"/>
            <a:ext cx="0" cy="0"/>
          </a:xfrm>
          <a:prstGeom prst="rect">
            <a:avLst/>
          </a:prstGeom>
          <a:ln>
            <a:noFill/>
          </a:ln>
        </p:spPr>
      </p:pic>
      <p:sp>
        <p:nvSpPr>
          <p:cNvPr id="28" name="矩形 27"/>
          <p:cNvSpPr/>
          <p:nvPr>
            <p:custDataLst>
              <p:tags r:id="rId26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8" grpId="0" animBg="1"/>
      <p:bldP spid="10" grpId="0" bldLvl="0" animBg="1"/>
      <p:bldP spid="11" grpId="0" bldLvl="0" animBg="1"/>
      <p:bldP spid="12" grpId="0" bldLvl="0" animBg="1"/>
      <p:bldP spid="13" grpId="0" bldLvl="0" animBg="1"/>
      <p:bldP spid="19" grpId="0" bldLvl="0" animBg="1"/>
      <p:bldP spid="22" grpId="0" bldLvl="0" animBg="1"/>
      <p:bldP spid="23" grpId="0" bldLvl="0" animBg="1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>
            <p:custDataLst>
              <p:tags r:id="rId1"/>
            </p:custDataLst>
          </p:nvPr>
        </p:nvSpPr>
        <p:spPr>
          <a:xfrm>
            <a:off x="395536" y="735423"/>
            <a:ext cx="1224608" cy="46165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概况</a:t>
            </a:r>
            <a:endParaRPr lang="en-US" altLang="zh-CN" sz="24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3528" y="1351067"/>
            <a:ext cx="478631" cy="15684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2" tIns="45716" rIns="91432" bIns="45716">
            <a:spAutoFit/>
          </a:bodyPr>
          <a:lstStyle/>
          <a:p>
            <a:pPr rtl="0" eaLnBrk="0" hangingPunct="0"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商鞅其人</a:t>
            </a:r>
            <a:endParaRPr lang="zh-CN" altLang="en-US" sz="24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73576" y="1240894"/>
            <a:ext cx="3186430" cy="2987040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3" name="圆角矩形 22"/>
          <p:cNvSpPr/>
          <p:nvPr>
            <p:custDataLst>
              <p:tags r:id="rId5"/>
            </p:custDataLst>
          </p:nvPr>
        </p:nvSpPr>
        <p:spPr>
          <a:xfrm>
            <a:off x="1979712" y="787211"/>
            <a:ext cx="4984433" cy="363379"/>
          </a:xfrm>
          <a:prstGeom prst="roundRect">
            <a:avLst/>
          </a:prstGeom>
          <a:solidFill>
            <a:srgbClr val="D18A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l"/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公元前356年，秦孝公任用商鞅主持变法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323692" y="4249742"/>
            <a:ext cx="8240078" cy="534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algn="l" fontAlgn="auto">
              <a:lnSpc>
                <a:spcPct val="100000"/>
              </a:lnSpc>
            </a:pPr>
            <a:r>
              <a:rPr lang="en-US" sz="2700" b="1">
                <a:solidFill>
                  <a:srgbClr val="C00000"/>
                </a:solidFill>
                <a:latin typeface="汉仪昌黎宋刻本(原版)W" panose="00020600040101010101" charset="-122"/>
                <a:ea typeface="汉仪昌黎宋刻本(原版)W" panose="00020600040101010101" charset="-122"/>
                <a:cs typeface="汉仪昌黎宋刻本(原版)W" panose="00020600040101010101" charset="-122"/>
              </a:rPr>
              <a:t>“</a:t>
            </a:r>
            <a:r>
              <a:rPr lang="zh-CN" altLang="en-US" sz="2700" b="1">
                <a:solidFill>
                  <a:srgbClr val="C00000"/>
                </a:solidFill>
                <a:latin typeface="汉仪昌黎宋刻本(原版)W" panose="00020600040101010101" charset="-122"/>
                <a:ea typeface="汉仪昌黎宋刻本(原版)W" panose="00020600040101010101" charset="-122"/>
                <a:cs typeface="汉仪昌黎宋刻本(原版)W" panose="00020600040101010101" charset="-122"/>
              </a:rPr>
              <a:t>治世不一道，便国不法古</a:t>
            </a:r>
            <a:r>
              <a:rPr lang="en-US" altLang="zh-CN" sz="2700" b="1">
                <a:solidFill>
                  <a:srgbClr val="C00000"/>
                </a:solidFill>
                <a:latin typeface="汉仪昌黎宋刻本(原版)W" panose="00020600040101010101" charset="-122"/>
                <a:ea typeface="汉仪昌黎宋刻本(原版)W" panose="00020600040101010101" charset="-122"/>
                <a:cs typeface="汉仪昌黎宋刻本(原版)W" panose="00020600040101010101" charset="-122"/>
              </a:rPr>
              <a:t>”       </a:t>
            </a:r>
            <a:r>
              <a:rPr sz="2700" b="1">
                <a:solidFill>
                  <a:srgbClr val="C00000"/>
                </a:solidFill>
                <a:latin typeface="汉仪昌黎宋刻本(原版)W" panose="00020600040101010101" charset="-122"/>
                <a:ea typeface="汉仪昌黎宋刻本(原版)W" panose="00020600040101010101" charset="-122"/>
                <a:cs typeface="汉仪昌黎宋刻本(原版)W" panose="00020600040101010101" charset="-122"/>
              </a:rPr>
              <a:t>徙木立信</a:t>
            </a:r>
            <a:endParaRPr sz="2700" b="1">
              <a:solidFill>
                <a:srgbClr val="C00000"/>
              </a:solidFill>
              <a:latin typeface="汉仪昌黎宋刻本(原版)W" panose="00020600040101010101" charset="-122"/>
              <a:ea typeface="汉仪昌黎宋刻本(原版)W" panose="00020600040101010101" charset="-122"/>
              <a:cs typeface="汉仪昌黎宋刻本(原版)W" panose="0002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622616" y="1240894"/>
            <a:ext cx="4053840" cy="298704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>
            <p:custDataLst>
              <p:tags r:id="rId1"/>
            </p:custDataLst>
          </p:nvPr>
        </p:nvSpPr>
        <p:spPr>
          <a:xfrm>
            <a:off x="495968" y="720126"/>
            <a:ext cx="1439996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3</a:t>
            </a:r>
            <a:r>
              <a:rPr lang="en-US" altLang="zh-CN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.</a:t>
            </a:r>
            <a:r>
              <a:rPr lang="zh-CN" altLang="en-US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主要内容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12449" y="1109530"/>
          <a:ext cx="7944485" cy="369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630"/>
                <a:gridCol w="3885565"/>
                <a:gridCol w="3000712"/>
                <a:gridCol w="716578"/>
              </a:tblGrid>
              <a:tr h="395767">
                <a:tc gridSpan="4"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 dirty="0">
                          <a:latin typeface="汉仪颜楷简" panose="00020600040101010101" charset="-122"/>
                          <a:ea typeface="汉仪颜楷简" panose="00020600040101010101" charset="-122"/>
                          <a:cs typeface="宋体" panose="02010600030101010101" pitchFamily="2" charset="-122"/>
                        </a:rPr>
                        <a:t>商鞅变法</a:t>
                      </a:r>
                      <a:r>
                        <a:rPr lang="zh-CN" altLang="en-US" sz="1800" b="1" dirty="0" smtClean="0">
                          <a:latin typeface="汉仪颜楷简" panose="00020600040101010101" charset="-122"/>
                          <a:ea typeface="汉仪颜楷简" panose="00020600040101010101" charset="-122"/>
                          <a:cs typeface="宋体" panose="02010600030101010101" pitchFamily="2" charset="-122"/>
                        </a:rPr>
                        <a:t>的主要内容</a:t>
                      </a:r>
                      <a:r>
                        <a:rPr lang="zh-CN" altLang="en-US" sz="1800" b="1" dirty="0">
                          <a:latin typeface="汉仪颜楷简" panose="00020600040101010101" charset="-122"/>
                          <a:ea typeface="汉仪颜楷简" panose="00020600040101010101" charset="-122"/>
                          <a:cs typeface="宋体" panose="02010600030101010101" pitchFamily="2" charset="-122"/>
                        </a:rPr>
                        <a:t>及影响</a:t>
                      </a:r>
                      <a:endParaRPr lang="zh-CN" altLang="en-US" sz="1800" b="1" dirty="0">
                        <a:latin typeface="汉仪颜楷简" panose="00020600040101010101" charset="-122"/>
                        <a:ea typeface="汉仪颜楷简" panose="0002060004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h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767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endParaRPr lang="zh-CN" altLang="en-US" sz="1200" b="1">
                        <a:latin typeface="方正宋刻本秀楷简体" panose="02000000000000000000" charset="-122"/>
                        <a:ea typeface="方正宋刻本秀楷简体" panose="02000000000000000000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 dirty="0" smtClean="0">
                          <a:latin typeface="义启魏碑体" panose="02010601030101010101" charset="-122"/>
                          <a:ea typeface="义启魏碑体" panose="02010601030101010101" charset="-122"/>
                          <a:cs typeface="宋体" panose="02010600030101010101" pitchFamily="2" charset="-122"/>
                        </a:rPr>
                        <a:t>主要内容</a:t>
                      </a:r>
                      <a:endParaRPr lang="zh-CN" altLang="en-US" sz="1800" b="1" dirty="0">
                        <a:latin typeface="义启魏碑体" panose="02010601030101010101" charset="-122"/>
                        <a:ea typeface="义启魏碑体" panose="0201060103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 dirty="0">
                          <a:latin typeface="义启魏碑体" panose="02010601030101010101" charset="-122"/>
                          <a:ea typeface="义启魏碑体" panose="02010601030101010101" charset="-122"/>
                          <a:cs typeface="宋体" panose="02010600030101010101" pitchFamily="2" charset="-122"/>
                        </a:rPr>
                        <a:t>影响</a:t>
                      </a:r>
                      <a:endParaRPr lang="zh-CN" altLang="en-US" sz="1200" b="1" dirty="0">
                        <a:latin typeface="方正宋刻本秀楷简体" panose="02000000000000000000" charset="-122"/>
                        <a:ea typeface="方正宋刻本秀楷简体" panose="02000000000000000000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h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316">
                <a:tc rowSpan="4"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500" b="1">
                          <a:solidFill>
                            <a:srgbClr val="2613DD"/>
                          </a:solidFill>
                          <a:latin typeface="汉仪颜楷简" panose="00020600040101010101" charset="-122"/>
                          <a:ea typeface="汉仪颜楷简" panose="00020600040101010101" charset="-122"/>
                          <a:cs typeface="宋体" panose="02010600030101010101" pitchFamily="2" charset="-122"/>
                        </a:rPr>
                        <a:t>政治</a:t>
                      </a:r>
                      <a:endParaRPr lang="zh-CN" altLang="en-US" sz="1500" b="1">
                        <a:solidFill>
                          <a:srgbClr val="2613DD"/>
                        </a:solidFill>
                        <a:latin typeface="汉仪颜楷简" panose="00020600040101010101" charset="-122"/>
                        <a:ea typeface="汉仪颜楷简" panose="0002060004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确立</a:t>
                      </a: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县制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，由国君直接派</a:t>
                      </a: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官吏</a:t>
                      </a:r>
                      <a:r>
                        <a:rPr lang="zh-CN" altLang="en-US" sz="14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治理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buNone/>
                      </a:pPr>
                      <a:endParaRPr lang="zh-CN" altLang="en-US" sz="1800" b="1" i="1">
                        <a:solidFill>
                          <a:srgbClr val="002060"/>
                        </a:solidFill>
                        <a:latin typeface="汉仪颜楷简" panose="00020600040101010101" charset="-122"/>
                        <a:ea typeface="汉仪颜楷简" panose="0002060004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313316"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废除</a:t>
                      </a: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贵族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的</a:t>
                      </a: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世袭</a:t>
                      </a: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特权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806"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5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改革</a:t>
                      </a:r>
                      <a:r>
                        <a:rPr lang="zh-CN" altLang="en-US" sz="15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户籍制度，加强对人民的</a:t>
                      </a:r>
                      <a:r>
                        <a:rPr lang="zh-CN" altLang="en-US" sz="15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管理</a:t>
                      </a:r>
                      <a:endParaRPr lang="zh-CN" altLang="en-US" sz="15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5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316"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严明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法度，禁止</a:t>
                      </a: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私斗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316">
                <a:tc rowSpan="3"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500" b="1">
                          <a:solidFill>
                            <a:srgbClr val="2613DD"/>
                          </a:solidFill>
                          <a:latin typeface="汉仪颜楷简" panose="00020600040101010101" charset="-122"/>
                          <a:ea typeface="汉仪颜楷简" panose="00020600040101010101" charset="-122"/>
                        </a:rPr>
                        <a:t>经济</a:t>
                      </a:r>
                      <a:endParaRPr lang="zh-CN" altLang="en-US" sz="1500" b="1">
                        <a:solidFill>
                          <a:srgbClr val="2613DD"/>
                        </a:solidFill>
                        <a:latin typeface="汉仪颜楷简" panose="00020600040101010101" charset="-122"/>
                        <a:ea typeface="汉仪颜楷简" panose="0002060004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i="0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废除旧的土地制度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</a:pPr>
                      <a:endParaRPr lang="zh-CN" altLang="en-US" sz="1800" b="1" i="1">
                        <a:solidFill>
                          <a:srgbClr val="FF0000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313316"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鼓励</a:t>
                      </a: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耕织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，生产粮食、布帛多的人可免除</a:t>
                      </a: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徭役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316"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方正苏新诗柳楷简体" panose="02000000000000000000" charset="-122"/>
                        </a:rPr>
                        <a:t>统一度量衡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方正苏新诗柳楷简体" panose="02000000000000000000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 vMerge="1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9612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500" b="1">
                          <a:solidFill>
                            <a:srgbClr val="2613DD"/>
                          </a:solidFill>
                          <a:latin typeface="汉仪颜楷简" panose="00020600040101010101" charset="-122"/>
                          <a:ea typeface="汉仪颜楷简" panose="00020600040101010101" charset="-122"/>
                          <a:cs typeface="宋体" panose="02010600030101010101" pitchFamily="2" charset="-122"/>
                        </a:rPr>
                        <a:t>军事</a:t>
                      </a:r>
                      <a:endParaRPr lang="zh-CN" altLang="en-US" sz="1500" b="1">
                        <a:solidFill>
                          <a:srgbClr val="2613DD"/>
                        </a:solidFill>
                        <a:latin typeface="汉仪颜楷简" panose="00020600040101010101" charset="-122"/>
                        <a:ea typeface="汉仪颜楷简" panose="0002060004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宋体" panose="02010600030101010101" pitchFamily="2" charset="-122"/>
                        </a:rPr>
                        <a:t>奖励军功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宋体" panose="02010600030101010101" pitchFamily="2" charset="-122"/>
                        </a:rPr>
                        <a:t>，对有军功者授予爵位并赏赐</a:t>
                      </a:r>
                      <a:r>
                        <a:rPr lang="zh-CN" altLang="en-US" sz="1400" b="1" dirty="0" smtClean="0">
                          <a:solidFill>
                            <a:schemeClr val="tx1"/>
                          </a:solidFill>
                          <a:latin typeface="方正苏新诗柳楷简体" panose="02000000000000000000" charset="-122"/>
                          <a:ea typeface="方正苏新诗柳楷简体" panose="02000000000000000000" charset="-122"/>
                          <a:cs typeface="宋体" panose="02010600030101010101" pitchFamily="2" charset="-122"/>
                        </a:rPr>
                        <a:t>土地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方正苏新诗柳楷简体" panose="02000000000000000000" charset="-122"/>
                        <a:ea typeface="方正苏新诗柳楷简体" panose="02000000000000000000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50000"/>
                        </a:lnSpc>
                        <a:buNone/>
                      </a:pPr>
                      <a:endParaRPr lang="zh-CN" altLang="en-US" sz="1400" b="1" dirty="0">
                        <a:solidFill>
                          <a:schemeClr val="tx1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</a:pPr>
                      <a:endParaRPr lang="zh-CN" altLang="en-US" sz="1800" b="1" i="1" dirty="0">
                        <a:solidFill>
                          <a:srgbClr val="FF0000"/>
                        </a:solidFill>
                        <a:latin typeface="苏新诗柳楷简" panose="02010600000101010101" charset="-122"/>
                        <a:ea typeface="苏新诗柳楷简" panose="0201060000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765186" y="1893652"/>
            <a:ext cx="2759142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</a:rPr>
              <a:t>加强了中央对地方的控制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4750903" y="2221063"/>
            <a:ext cx="3003233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有利于新兴地主阶级掌权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4765190" y="2725119"/>
            <a:ext cx="2439353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加强了对人民的管理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4750901" y="3169300"/>
            <a:ext cx="3311331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以法令形式确立了土地私有制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4765358" y="4299942"/>
            <a:ext cx="2651760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有利于提高军事战斗力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7699219" y="2283330"/>
            <a:ext cx="893921" cy="5847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汉仪颜楷简" panose="00020600040101010101" charset="-122"/>
                <a:ea typeface="汉仪颜楷简" panose="00020600040101010101" charset="-122"/>
                <a:sym typeface="+mn-ea"/>
              </a:rPr>
              <a:t>加强中央集权</a:t>
            </a:r>
            <a:endParaRPr lang="zh-CN" altLang="en-US" sz="1600" b="1" dirty="0">
              <a:solidFill>
                <a:srgbClr val="C00000"/>
              </a:solidFill>
              <a:latin typeface="汉仪颜楷简" panose="00020600040101010101" charset="-122"/>
              <a:ea typeface="汉仪颜楷简" panose="0002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7754136" y="3466633"/>
            <a:ext cx="700669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汉仪颜楷简" panose="00020600040101010101" charset="-122"/>
                <a:ea typeface="汉仪颜楷简" panose="00020600040101010101" charset="-122"/>
                <a:sym typeface="+mn-ea"/>
              </a:rPr>
              <a:t>富国</a:t>
            </a:r>
            <a:endParaRPr lang="zh-CN" altLang="en-US" sz="1600" b="1" dirty="0">
              <a:solidFill>
                <a:srgbClr val="C00000"/>
              </a:solidFill>
              <a:latin typeface="汉仪颜楷简" panose="00020600040101010101" charset="-122"/>
              <a:ea typeface="汉仪颜楷简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7800606" y="4261519"/>
            <a:ext cx="691144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汉仪颜楷简" panose="00020600040101010101" charset="-122"/>
                <a:ea typeface="汉仪颜楷简" panose="00020600040101010101" charset="-122"/>
                <a:sym typeface="+mn-ea"/>
              </a:rPr>
              <a:t>强兵</a:t>
            </a:r>
            <a:endParaRPr lang="zh-CN" altLang="en-US" sz="1600" b="1" dirty="0">
              <a:solidFill>
                <a:srgbClr val="C00000"/>
              </a:solidFill>
              <a:latin typeface="汉仪颜楷简" panose="00020600040101010101" charset="-122"/>
              <a:ea typeface="汉仪颜楷简" panose="00020600040101010101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4774715" y="3507854"/>
            <a:ext cx="3109657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提高了积极性，促进了经济发展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4762809" y="3817372"/>
            <a:ext cx="3003233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方正隶变_GBK" panose="02000000000000000000" charset="-122"/>
                <a:ea typeface="方正隶变_GBK" panose="02000000000000000000" charset="-122"/>
                <a:sym typeface="+mn-ea"/>
              </a:rPr>
              <a:t>方便了税收和商贸</a:t>
            </a:r>
            <a:endParaRPr lang="zh-CN" altLang="en-US" sz="1600" b="1" dirty="0">
              <a:solidFill>
                <a:srgbClr val="FF0000"/>
              </a:solidFill>
              <a:latin typeface="方正隶变_GBK" panose="02000000000000000000" charset="-122"/>
              <a:ea typeface="方正隶变_GBK" panose="02000000000000000000" charset="-122"/>
            </a:endParaRPr>
          </a:p>
        </p:txBody>
      </p:sp>
      <p:sp>
        <p:nvSpPr>
          <p:cNvPr id="2" name="五角星 1"/>
          <p:cNvSpPr/>
          <p:nvPr/>
        </p:nvSpPr>
        <p:spPr>
          <a:xfrm>
            <a:off x="2747967" y="2283330"/>
            <a:ext cx="280511" cy="238125"/>
          </a:xfrm>
          <a:prstGeom prst="star5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16" name="五角星 15"/>
          <p:cNvSpPr/>
          <p:nvPr>
            <p:custDataLst>
              <p:tags r:id="rId13"/>
            </p:custDataLst>
          </p:nvPr>
        </p:nvSpPr>
        <p:spPr>
          <a:xfrm>
            <a:off x="4363497" y="4371950"/>
            <a:ext cx="280511" cy="238125"/>
          </a:xfrm>
          <a:prstGeom prst="star5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17" name="五角星 16"/>
          <p:cNvSpPr/>
          <p:nvPr>
            <p:custDataLst>
              <p:tags r:id="rId14"/>
            </p:custDataLst>
          </p:nvPr>
        </p:nvSpPr>
        <p:spPr>
          <a:xfrm>
            <a:off x="4415736" y="3579862"/>
            <a:ext cx="280511" cy="238125"/>
          </a:xfrm>
          <a:prstGeom prst="star5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18" name="矩形 17"/>
          <p:cNvSpPr/>
          <p:nvPr>
            <p:custDataLst>
              <p:tags r:id="rId15"/>
            </p:custDataLst>
          </p:nvPr>
        </p:nvSpPr>
        <p:spPr>
          <a:xfrm>
            <a:off x="3836333" y="194163"/>
            <a:ext cx="2158127" cy="4205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1065530" rtl="0">
              <a:defRPr/>
            </a:pP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商鞅变法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1" grpId="0"/>
      <p:bldP spid="13" grpId="0"/>
      <p:bldP spid="14" grpId="0"/>
      <p:bldP spid="15" grpId="0"/>
      <p:bldP spid="10" grpId="0"/>
      <p:bldP spid="12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12197"/>
</p:tagLst>
</file>

<file path=ppt/tags/tag101.xml><?xml version="1.0" encoding="utf-8"?>
<p:tagLst xmlns:p="http://schemas.openxmlformats.org/presentationml/2006/main">
  <p:tag name="AS_UNIQUEID" val="444"/>
  <p:tag name="KSO_WM_BEAUTIFY_FLAG" val=""/>
</p:tagLst>
</file>

<file path=ppt/tags/tag102.xml><?xml version="1.0" encoding="utf-8"?>
<p:tagLst xmlns:p="http://schemas.openxmlformats.org/presentationml/2006/main">
  <p:tag name="AS_UNIQUEID" val="11525"/>
  <p:tag name="KSO_WM_BEAUTIFY_FLAG" val=""/>
</p:tagLst>
</file>

<file path=ppt/tags/tag103.xml><?xml version="1.0" encoding="utf-8"?>
<p:tagLst xmlns:p="http://schemas.openxmlformats.org/presentationml/2006/main">
  <p:tag name="AS_UNIQUEID" val="12160"/>
  <p:tag name="KSO_WM_BEAUTIFY_FLAG" val=""/>
</p:tagLst>
</file>

<file path=ppt/tags/tag104.xml><?xml version="1.0" encoding="utf-8"?>
<p:tagLst xmlns:p="http://schemas.openxmlformats.org/presentationml/2006/main">
  <p:tag name="AS_UNIQUEID" val="12163"/>
  <p:tag name="KSO_WM_BEAUTIFY_FLAG" val=""/>
</p:tagLst>
</file>

<file path=ppt/tags/tag105.xml><?xml version="1.0" encoding="utf-8"?>
<p:tagLst xmlns:p="http://schemas.openxmlformats.org/presentationml/2006/main">
  <p:tag name="AS_UNIQUEID" val="510"/>
  <p:tag name="KSO_WM_BEAUTIFY_FLAG" val=""/>
</p:tagLst>
</file>

<file path=ppt/tags/tag106.xml><?xml version="1.0" encoding="utf-8"?>
<p:tagLst xmlns:p="http://schemas.openxmlformats.org/presentationml/2006/main">
  <p:tag name="AS_UNIQUEID" val="12175"/>
  <p:tag name="KSO_WM_BEAUTIFY_FLAG" val=""/>
</p:tagLst>
</file>

<file path=ppt/tags/tag107.xml><?xml version="1.0" encoding="utf-8"?>
<p:tagLst xmlns:p="http://schemas.openxmlformats.org/presentationml/2006/main">
  <p:tag name="AS_UNIQUEID" val="12177"/>
  <p:tag name="KSO_WM_BEAUTIFY_FLAG" val=""/>
</p:tagLst>
</file>

<file path=ppt/tags/tag108.xml><?xml version="1.0" encoding="utf-8"?>
<p:tagLst xmlns:p="http://schemas.openxmlformats.org/presentationml/2006/main">
  <p:tag name="AS_UNIQUEID" val="444"/>
  <p:tag name="KSO_WM_BEAUTIFY_FLAG" val=""/>
</p:tagLst>
</file>

<file path=ppt/tags/tag109.xml><?xml version="1.0" encoding="utf-8"?>
<p:tagLst xmlns:p="http://schemas.openxmlformats.org/presentationml/2006/main">
  <p:tag name="AS_UNIQUEID" val="1152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286"/>
  <p:tag name="KSO_WM_BEAUTIFY_FLAG" val=""/>
  <p:tag name="KSO_WM_UNIT_TABLE_BEAUTIFY" val="smartTable{b687ef79-a122-4255-a684-5f7efb2aab51}"/>
  <p:tag name="TABLE_ENDDRAG_ORIGIN_RECT" val="625*284"/>
  <p:tag name="TABLE_ENDDRAG_RECT" val="40*89*625*284"/>
</p:tagLst>
</file>

<file path=ppt/tags/tag111.xml><?xml version="1.0" encoding="utf-8"?>
<p:tagLst xmlns:p="http://schemas.openxmlformats.org/presentationml/2006/main">
  <p:tag name="AS_UNIQUEID" val="287"/>
</p:tagLst>
</file>

<file path=ppt/tags/tag112.xml><?xml version="1.0" encoding="utf-8"?>
<p:tagLst xmlns:p="http://schemas.openxmlformats.org/presentationml/2006/main">
  <p:tag name="AS_UNIQUEID" val="288"/>
</p:tagLst>
</file>

<file path=ppt/tags/tag113.xml><?xml version="1.0" encoding="utf-8"?>
<p:tagLst xmlns:p="http://schemas.openxmlformats.org/presentationml/2006/main">
  <p:tag name="AS_UNIQUEID" val="289"/>
</p:tagLst>
</file>

<file path=ppt/tags/tag114.xml><?xml version="1.0" encoding="utf-8"?>
<p:tagLst xmlns:p="http://schemas.openxmlformats.org/presentationml/2006/main">
  <p:tag name="AS_UNIQUEID" val="290"/>
</p:tagLst>
</file>

<file path=ppt/tags/tag115.xml><?xml version="1.0" encoding="utf-8"?>
<p:tagLst xmlns:p="http://schemas.openxmlformats.org/presentationml/2006/main">
  <p:tag name="AS_UNIQUEID" val="291"/>
</p:tagLst>
</file>

<file path=ppt/tags/tag116.xml><?xml version="1.0" encoding="utf-8"?>
<p:tagLst xmlns:p="http://schemas.openxmlformats.org/presentationml/2006/main">
  <p:tag name="AS_UNIQUEID" val="292"/>
</p:tagLst>
</file>

<file path=ppt/tags/tag117.xml><?xml version="1.0" encoding="utf-8"?>
<p:tagLst xmlns:p="http://schemas.openxmlformats.org/presentationml/2006/main">
  <p:tag name="AS_UNIQUEID" val="293"/>
</p:tagLst>
</file>

<file path=ppt/tags/tag118.xml><?xml version="1.0" encoding="utf-8"?>
<p:tagLst xmlns:p="http://schemas.openxmlformats.org/presentationml/2006/main">
  <p:tag name="AS_UNIQUEID" val="294"/>
</p:tagLst>
</file>

<file path=ppt/tags/tag119.xml><?xml version="1.0" encoding="utf-8"?>
<p:tagLst xmlns:p="http://schemas.openxmlformats.org/presentationml/2006/main">
  <p:tag name="AS_UNIQUEID" val="295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296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AS_UNIQUEID" val="444"/>
  <p:tag name="KSO_WM_BEAUTIFY_FLAG" val=""/>
</p:tagLst>
</file>

<file path=ppt/tags/tag124.xml><?xml version="1.0" encoding="utf-8"?>
<p:tagLst xmlns:p="http://schemas.openxmlformats.org/presentationml/2006/main">
  <p:tag name="AS_UNIQUEID" val="444"/>
  <p:tag name="KSO_WM_BEAUTIFY_FLAG" val=""/>
</p:tagLst>
</file>

<file path=ppt/tags/tag125.xml><?xml version="1.0" encoding="utf-8"?>
<p:tagLst xmlns:p="http://schemas.openxmlformats.org/presentationml/2006/main">
  <p:tag name="AS_UNIQUEID" val="13430"/>
</p:tagLst>
</file>

<file path=ppt/tags/tag126.xml><?xml version="1.0" encoding="utf-8"?>
<p:tagLst xmlns:p="http://schemas.openxmlformats.org/presentationml/2006/main">
  <p:tag name="AS_UNIQUEID" val="13431"/>
</p:tagLst>
</file>

<file path=ppt/tags/tag127.xml><?xml version="1.0" encoding="utf-8"?>
<p:tagLst xmlns:p="http://schemas.openxmlformats.org/presentationml/2006/main">
  <p:tag name="AS_UNIQUEID" val="13432"/>
</p:tagLst>
</file>

<file path=ppt/tags/tag128.xml><?xml version="1.0" encoding="utf-8"?>
<p:tagLst xmlns:p="http://schemas.openxmlformats.org/presentationml/2006/main">
  <p:tag name="AS_UNIQUEID" val="13433"/>
</p:tagLst>
</file>

<file path=ppt/tags/tag129.xml><?xml version="1.0" encoding="utf-8"?>
<p:tagLst xmlns:p="http://schemas.openxmlformats.org/presentationml/2006/main">
  <p:tag name="AS_UNIQUEID" val="11525"/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721"/>
  <p:tag name="KSO_WM_BEAUTIFY_FLAG" val=""/>
  <p:tag name="KSO_WM_UNIT_TABLE_BEAUTIFY" val="smartTable{22f7a6c0-1d22-4301-a3e5-f9c7bd981ac1}"/>
  <p:tag name="TABLE_ENDDRAG_ORIGIN_RECT" val="847*180"/>
  <p:tag name="TABLE_ENDDRAG_RECT" val="56*125*847*181"/>
</p:tagLst>
</file>

<file path=ppt/tags/tag131.xml><?xml version="1.0" encoding="utf-8"?>
<p:tagLst xmlns:p="http://schemas.openxmlformats.org/presentationml/2006/main">
  <p:tag name="AS_UNIQUEID" val="1360"/>
</p:tagLst>
</file>

<file path=ppt/tags/tag132.xml><?xml version="1.0" encoding="utf-8"?>
<p:tagLst xmlns:p="http://schemas.openxmlformats.org/presentationml/2006/main">
  <p:tag name="AS_UNIQUEID" val="574"/>
  <p:tag name="KSO_WM_ASSEMBLE_CHIP_INDEX" val="cf46852a91c647ee8afeedc4ee1513e6"/>
  <p:tag name="KSO_WM_BEAUTIFY_FLAG" val=""/>
  <p:tag name="KSO_WM_CHIP_FILLAREA_FILL_RULE" val="{&quot;fill_align&quot;:&quot;cm&quot;,&quot;fill_mode&quot;:&quot;adaptive&quot;,&quot;sacle_strategy&quot;:&quot;smart&quot;}"/>
  <p:tag name="KSO_WM_CHIP_GROUPID" val="5ec7af6d8193540dcf6eab84"/>
  <p:tag name="KSO_WM_CHIP_XID" val="5ec7af6d8193540dcf6eab85"/>
  <p:tag name="KSO_WM_TAG_VERSION" val="1.0"/>
  <p:tag name="KSO_WM_TEMPLATE_CATEGORY" val="custom"/>
  <p:tag name="KSO_WM_TEMPLATE_INDEX" val="20204129"/>
  <p:tag name="KSO_WM_UNIT_BLOCK" val="0"/>
  <p:tag name="KSO_WM_UNIT_COMPATIBLE" val="0"/>
  <p:tag name="KSO_WM_UNIT_DEC_AREA_ID" val="7e75cc480349439da5cc75110f33e4d7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55d3cbb48ab4ecba69c1af62edf4f69&quot;,&quot;X&quot;:{&quot;Pos&quot;:1},&quot;Y&quot;:{&quot;Pos&quot;:1}}}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204129_3*i*1"/>
  <p:tag name="KSO_WM_UNIT_INDEX" val="1"/>
  <p:tag name="KSO_WM_UNIT_LAYERLEVEL" val="1"/>
  <p:tag name="KSO_WM_UNIT_SM_LIMIT_TYPE" val="2"/>
  <p:tag name="KSO_WM_UNIT_TEXT_FILL_FORE_SCHEMECOLOR_INDEX" val="2"/>
  <p:tag name="KSO_WM_UNIT_TEXT_FILL_TYPE" val="1"/>
  <p:tag name="KSO_WM_UNIT_TYPE" val="i"/>
  <p:tag name="KSO_WM_UNIT_USESOURCEFORMAT_APPLY" val="1"/>
  <p:tag name="KSO_WM_UNIT_VALUE" val="40"/>
</p:tagLst>
</file>

<file path=ppt/tags/tag133.xml><?xml version="1.0" encoding="utf-8"?>
<p:tagLst xmlns:p="http://schemas.openxmlformats.org/presentationml/2006/main">
  <p:tag name="AS_UNIQUEID" val="1361"/>
  <p:tag name="KSO_WM_BEAUTIFY_FLAG" val=""/>
</p:tagLst>
</file>

<file path=ppt/tags/tag134.xml><?xml version="1.0" encoding="utf-8"?>
<p:tagLst xmlns:p="http://schemas.openxmlformats.org/presentationml/2006/main">
  <p:tag name="AS_UNIQUEID" val="444"/>
  <p:tag name="KSO_WM_BEAUTIFY_FLAG" val=""/>
</p:tagLst>
</file>

<file path=ppt/tags/tag135.xml><?xml version="1.0" encoding="utf-8"?>
<p:tagLst xmlns:p="http://schemas.openxmlformats.org/presentationml/2006/main">
  <p:tag name="AS_UNIQUEID" val="11525"/>
  <p:tag name="KSO_WM_BEAUTIFY_FLAG" val=""/>
</p:tagLst>
</file>

<file path=ppt/tags/tag136.xml><?xml version="1.0" encoding="utf-8"?>
<p:tagLst xmlns:p="http://schemas.openxmlformats.org/presentationml/2006/main">
  <p:tag name="AS_UNIQUEID" val="12174"/>
  <p:tag name="KSO_WM_BEAUTIFY_FLAG" val=""/>
</p:tagLst>
</file>

<file path=ppt/tags/tag137.xml><?xml version="1.0" encoding="utf-8"?>
<p:tagLst xmlns:p="http://schemas.openxmlformats.org/presentationml/2006/main">
  <p:tag name="AS_UNIQUEID" val="12175"/>
  <p:tag name="KSO_WM_BEAUTIFY_FLAG" val=""/>
</p:tagLst>
</file>

<file path=ppt/tags/tag138.xml><?xml version="1.0" encoding="utf-8"?>
<p:tagLst xmlns:p="http://schemas.openxmlformats.org/presentationml/2006/main">
  <p:tag name="AS_UNIQUEID" val="12176"/>
  <p:tag name="KSO_WM_BEAUTIFY_FLAG" val=""/>
</p:tagLst>
</file>

<file path=ppt/tags/tag139.xml><?xml version="1.0" encoding="utf-8"?>
<p:tagLst xmlns:p="http://schemas.openxmlformats.org/presentationml/2006/main">
  <p:tag name="AS_UNIQUEID" val="727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444"/>
  <p:tag name="KSO_WM_BEAUTIFY_FLAG" val=""/>
</p:tagLst>
</file>

<file path=ppt/tags/tag141.xml><?xml version="1.0" encoding="utf-8"?>
<p:tagLst xmlns:p="http://schemas.openxmlformats.org/presentationml/2006/main">
  <p:tag name="AS_UNIQUEID" val="444"/>
  <p:tag name="KSO_WM_BEAUTIFY_FLAG" val=""/>
</p:tagLst>
</file>

<file path=ppt/tags/tag142.xml><?xml version="1.0" encoding="utf-8"?>
<p:tagLst xmlns:p="http://schemas.openxmlformats.org/presentationml/2006/main">
  <p:tag name="AS_UNIQUEID" val="12184"/>
  <p:tag name="KSO_WM_BEAUTIFY_FLAG" val=""/>
</p:tagLst>
</file>

<file path=ppt/tags/tag143.xml><?xml version="1.0" encoding="utf-8"?>
<p:tagLst xmlns:p="http://schemas.openxmlformats.org/presentationml/2006/main">
  <p:tag name="AS_UNIQUEID" val="12184"/>
  <p:tag name="KSO_WM_BEAUTIFY_FLAG" val=""/>
</p:tagLst>
</file>

<file path=ppt/tags/tag144.xml><?xml version="1.0" encoding="utf-8"?>
<p:tagLst xmlns:p="http://schemas.openxmlformats.org/presentationml/2006/main">
  <p:tag name="AS_UNIQUEID" val="11525"/>
  <p:tag name="KSO_WM_BEAUTIFY_FLAG" val=""/>
</p:tagLst>
</file>

<file path=ppt/tags/tag145.xml><?xml version="1.0" encoding="utf-8"?>
<p:tagLst xmlns:p="http://schemas.openxmlformats.org/presentationml/2006/main">
  <p:tag name="AS_UNIQUEID" val="444"/>
  <p:tag name="KSO_WM_BEAUTIFY_FLAG" val=""/>
</p:tagLst>
</file>

<file path=ppt/tags/tag146.xml><?xml version="1.0" encoding="utf-8"?>
<p:tagLst xmlns:p="http://schemas.openxmlformats.org/presentationml/2006/main">
  <p:tag name="AS_UNIQUEID" val="12184"/>
  <p:tag name="KSO_WM_BEAUTIFY_FLAG" val=""/>
</p:tagLst>
</file>

<file path=ppt/tags/tag147.xml><?xml version="1.0" encoding="utf-8"?>
<p:tagLst xmlns:p="http://schemas.openxmlformats.org/presentationml/2006/main">
  <p:tag name="AS_UNIQUEID" val="12184"/>
  <p:tag name="KSO_WM_BEAUTIFY_FLAG" val=""/>
</p:tagLst>
</file>

<file path=ppt/tags/tag148.xml><?xml version="1.0" encoding="utf-8"?>
<p:tagLst xmlns:p="http://schemas.openxmlformats.org/presentationml/2006/main">
  <p:tag name="AS_UNIQUEID" val="11525"/>
  <p:tag name="KSO_WM_BEAUTIFY_FLAG" val=""/>
</p:tagLst>
</file>

<file path=ppt/tags/tag149.xml><?xml version="1.0" encoding="utf-8"?>
<p:tagLst xmlns:p="http://schemas.openxmlformats.org/presentationml/2006/main">
  <p:tag name="AS_UNIQUEID" val="444"/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12184"/>
  <p:tag name="KSO_WM_BEAUTIFY_FLAG" val=""/>
</p:tagLst>
</file>

<file path=ppt/tags/tag151.xml><?xml version="1.0" encoding="utf-8"?>
<p:tagLst xmlns:p="http://schemas.openxmlformats.org/presentationml/2006/main">
  <p:tag name="AS_UNIQUEID" val="11525"/>
  <p:tag name="KSO_WM_BEAUTIFY_FLAG" val=""/>
</p:tagLst>
</file>

<file path=ppt/tags/tag152.xml><?xml version="1.0" encoding="utf-8"?>
<p:tagLst xmlns:p="http://schemas.openxmlformats.org/presentationml/2006/main">
  <p:tag name="AS_UNIQUEID" val="12184"/>
  <p:tag name="KSO_WM_BEAUTIFY_FLAG" val=""/>
</p:tagLst>
</file>

<file path=ppt/tags/tag153.xml><?xml version="1.0" encoding="utf-8"?>
<p:tagLst xmlns:p="http://schemas.openxmlformats.org/presentationml/2006/main">
  <p:tag name="AS_UNIQUEID" val="11525"/>
  <p:tag name="KSO_WM_BEAUTIFY_FLAG" val=""/>
</p:tagLst>
</file>

<file path=ppt/tags/tag154.xml><?xml version="1.0" encoding="utf-8"?>
<p:tagLst xmlns:p="http://schemas.openxmlformats.org/presentationml/2006/main">
  <p:tag name="AS_UNIQUEID" val="11993"/>
  <p:tag name="KSO_WM_BEAUTIFY_FLAG" val=""/>
</p:tagLst>
</file>

<file path=ppt/tags/tag155.xml><?xml version="1.0" encoding="utf-8"?>
<p:tagLst xmlns:p="http://schemas.openxmlformats.org/presentationml/2006/main">
  <p:tag name="AS_UNIQUEID" val="11995"/>
  <p:tag name="KSO_WM_BEAUTIFY_FLAG" val=""/>
</p:tagLst>
</file>

<file path=ppt/tags/tag156.xml><?xml version="1.0" encoding="utf-8"?>
<p:tagLst xmlns:p="http://schemas.openxmlformats.org/presentationml/2006/main">
  <p:tag name="AS_UNIQUEID" val="444"/>
  <p:tag name="KSO_WM_BEAUTIFY_FLAG" val=""/>
</p:tagLst>
</file>

<file path=ppt/tags/tag157.xml><?xml version="1.0" encoding="utf-8"?>
<p:tagLst xmlns:p="http://schemas.openxmlformats.org/presentationml/2006/main">
  <p:tag name="AS_UNIQUEID" val="11998"/>
  <p:tag name="KSO_WM_BEAUTIFY_FLAG" val=""/>
</p:tagLst>
</file>

<file path=ppt/tags/tag158.xml><?xml version="1.0" encoding="utf-8"?>
<p:tagLst xmlns:p="http://schemas.openxmlformats.org/presentationml/2006/main">
  <p:tag name="AS_UNIQUEID" val="61"/>
  <p:tag name="KSO_WM_BEAUTIFY_FLAG" val=""/>
</p:tagLst>
</file>

<file path=ppt/tags/tag159.xml><?xml version="1.0" encoding="utf-8"?>
<p:tagLst xmlns:p="http://schemas.openxmlformats.org/presentationml/2006/main">
  <p:tag name="AS_UNIQUEID" val="62"/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AS_UNIQUEID" val="63"/>
  <p:tag name="KSO_WM_BEAUTIFY_FLAG" val=""/>
</p:tagLst>
</file>

<file path=ppt/tags/tag161.xml><?xml version="1.0" encoding="utf-8"?>
<p:tagLst xmlns:p="http://schemas.openxmlformats.org/presentationml/2006/main">
  <p:tag name="AS_UNIQUEID" val="444"/>
  <p:tag name="KSO_WM_BEAUTIFY_FLAG" val=""/>
</p:tagLst>
</file>

<file path=ppt/tags/tag162.xml><?xml version="1.0" encoding="utf-8"?>
<p:tagLst xmlns:p="http://schemas.openxmlformats.org/presentationml/2006/main">
  <p:tag name="AS_UNIQUEID" val="2227"/>
</p:tagLst>
</file>

<file path=ppt/tags/tag163.xml><?xml version="1.0" encoding="utf-8"?>
<p:tagLst xmlns:p="http://schemas.openxmlformats.org/presentationml/2006/main">
  <p:tag name="AS_UNIQUEID" val="2228"/>
</p:tagLst>
</file>

<file path=ppt/tags/tag164.xml><?xml version="1.0" encoding="utf-8"?>
<p:tagLst xmlns:p="http://schemas.openxmlformats.org/presentationml/2006/main">
  <p:tag name="AS_UNIQUEID" val="2229"/>
</p:tagLst>
</file>

<file path=ppt/tags/tag165.xml><?xml version="1.0" encoding="utf-8"?>
<p:tagLst xmlns:p="http://schemas.openxmlformats.org/presentationml/2006/main">
  <p:tag name="AS_UNIQUEID" val="2230"/>
</p:tagLst>
</file>

<file path=ppt/tags/tag166.xml><?xml version="1.0" encoding="utf-8"?>
<p:tagLst xmlns:p="http://schemas.openxmlformats.org/presentationml/2006/main">
  <p:tag name="AS_UNIQUEID" val="2231"/>
</p:tagLst>
</file>

<file path=ppt/tags/tag167.xml><?xml version="1.0" encoding="utf-8"?>
<p:tagLst xmlns:p="http://schemas.openxmlformats.org/presentationml/2006/main">
  <p:tag name="AS_UNIQUEID" val="2232"/>
</p:tagLst>
</file>

<file path=ppt/tags/tag168.xml><?xml version="1.0" encoding="utf-8"?>
<p:tagLst xmlns:p="http://schemas.openxmlformats.org/presentationml/2006/main">
  <p:tag name="AS_UNIQUEID" val="2233"/>
</p:tagLst>
</file>

<file path=ppt/tags/tag169.xml><?xml version="1.0" encoding="utf-8"?>
<p:tagLst xmlns:p="http://schemas.openxmlformats.org/presentationml/2006/main">
  <p:tag name="AS_UNIQUEID" val="2234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2235"/>
</p:tagLst>
</file>

<file path=ppt/tags/tag171.xml><?xml version="1.0" encoding="utf-8"?>
<p:tagLst xmlns:p="http://schemas.openxmlformats.org/presentationml/2006/main">
  <p:tag name="AS_UNIQUEID" val="2236"/>
</p:tagLst>
</file>

<file path=ppt/tags/tag172.xml><?xml version="1.0" encoding="utf-8"?>
<p:tagLst xmlns:p="http://schemas.openxmlformats.org/presentationml/2006/main">
  <p:tag name="AS_UNIQUEID" val="2237"/>
</p:tagLst>
</file>

<file path=ppt/tags/tag173.xml><?xml version="1.0" encoding="utf-8"?>
<p:tagLst xmlns:p="http://schemas.openxmlformats.org/presentationml/2006/main">
  <p:tag name="AS_UNIQUEID" val="2238"/>
</p:tagLst>
</file>

<file path=ppt/tags/tag174.xml><?xml version="1.0" encoding="utf-8"?>
<p:tagLst xmlns:p="http://schemas.openxmlformats.org/presentationml/2006/main">
  <p:tag name="AS_UNIQUEID" val="2239"/>
</p:tagLst>
</file>

<file path=ppt/tags/tag175.xml><?xml version="1.0" encoding="utf-8"?>
<p:tagLst xmlns:p="http://schemas.openxmlformats.org/presentationml/2006/main">
  <p:tag name="AS_UNIQUEID" val="2240"/>
</p:tagLst>
</file>

<file path=ppt/tags/tag176.xml><?xml version="1.0" encoding="utf-8"?>
<p:tagLst xmlns:p="http://schemas.openxmlformats.org/presentationml/2006/main">
  <p:tag name="AS_UNIQUEID" val="2241"/>
</p:tagLst>
</file>

<file path=ppt/tags/tag177.xml><?xml version="1.0" encoding="utf-8"?>
<p:tagLst xmlns:p="http://schemas.openxmlformats.org/presentationml/2006/main">
  <p:tag name="AS_UNIQUEID" val="2242"/>
</p:tagLst>
</file>

<file path=ppt/tags/tag178.xml><?xml version="1.0" encoding="utf-8"?>
<p:tagLst xmlns:p="http://schemas.openxmlformats.org/presentationml/2006/main">
  <p:tag name="AS_UNIQUEID" val="2243"/>
</p:tagLst>
</file>

<file path=ppt/tags/tag179.xml><?xml version="1.0" encoding="utf-8"?>
<p:tagLst xmlns:p="http://schemas.openxmlformats.org/presentationml/2006/main">
  <p:tag name="AS_UNIQUEID" val="2244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2245"/>
</p:tagLst>
</file>

<file path=ppt/tags/tag181.xml><?xml version="1.0" encoding="utf-8"?>
<p:tagLst xmlns:p="http://schemas.openxmlformats.org/presentationml/2006/main">
  <p:tag name="AS_UNIQUEID" val="2246"/>
</p:tagLst>
</file>

<file path=ppt/tags/tag182.xml><?xml version="1.0" encoding="utf-8"?>
<p:tagLst xmlns:p="http://schemas.openxmlformats.org/presentationml/2006/main">
  <p:tag name="AS_UNIQUEID" val="2247"/>
</p:tagLst>
</file>

<file path=ppt/tags/tag183.xml><?xml version="1.0" encoding="utf-8"?>
<p:tagLst xmlns:p="http://schemas.openxmlformats.org/presentationml/2006/main">
  <p:tag name="AS_UNIQUEID" val="2248"/>
</p:tagLst>
</file>

<file path=ppt/tags/tag184.xml><?xml version="1.0" encoding="utf-8"?>
<p:tagLst xmlns:p="http://schemas.openxmlformats.org/presentationml/2006/main">
  <p:tag name="AS_UNIQUEID" val="2249"/>
</p:tagLst>
</file>

<file path=ppt/tags/tag185.xml><?xml version="1.0" encoding="utf-8"?>
<p:tagLst xmlns:p="http://schemas.openxmlformats.org/presentationml/2006/main">
  <p:tag name="AS_UNIQUEID" val="2250"/>
</p:tagLst>
</file>

<file path=ppt/tags/tag186.xml><?xml version="1.0" encoding="utf-8"?>
<p:tagLst xmlns:p="http://schemas.openxmlformats.org/presentationml/2006/main">
  <p:tag name="AS_UNIQUEID" val="2251"/>
</p:tagLst>
</file>

<file path=ppt/tags/tag187.xml><?xml version="1.0" encoding="utf-8"?>
<p:tagLst xmlns:p="http://schemas.openxmlformats.org/presentationml/2006/main">
  <p:tag name="AS_UNIQUEID" val="2252"/>
</p:tagLst>
</file>

<file path=ppt/tags/tag188.xml><?xml version="1.0" encoding="utf-8"?>
<p:tagLst xmlns:p="http://schemas.openxmlformats.org/presentationml/2006/main">
  <p:tag name="AS_UNIQUEID" val="2253"/>
</p:tagLst>
</file>

<file path=ppt/tags/tag189.xml><?xml version="1.0" encoding="utf-8"?>
<p:tagLst xmlns:p="http://schemas.openxmlformats.org/presentationml/2006/main">
  <p:tag name="AS_UNIQUEID" val="2254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190.xml><?xml version="1.0" encoding="utf-8"?>
<p:tagLst xmlns:p="http://schemas.openxmlformats.org/presentationml/2006/main">
  <p:tag name="AS_UNIQUEID" val="2255"/>
</p:tagLst>
</file>

<file path=ppt/tags/tag191.xml><?xml version="1.0" encoding="utf-8"?>
<p:tagLst xmlns:p="http://schemas.openxmlformats.org/presentationml/2006/main">
  <p:tag name="AS_UNIQUEID" val="2256"/>
</p:tagLst>
</file>

<file path=ppt/tags/tag192.xml><?xml version="1.0" encoding="utf-8"?>
<p:tagLst xmlns:p="http://schemas.openxmlformats.org/presentationml/2006/main">
  <p:tag name="AS_UNIQUEID" val="2257"/>
</p:tagLst>
</file>

<file path=ppt/tags/tag193.xml><?xml version="1.0" encoding="utf-8"?>
<p:tagLst xmlns:p="http://schemas.openxmlformats.org/presentationml/2006/main">
  <p:tag name="AS_UNIQUEID" val="2258"/>
</p:tagLst>
</file>

<file path=ppt/tags/tag194.xml><?xml version="1.0" encoding="utf-8"?>
<p:tagLst xmlns:p="http://schemas.openxmlformats.org/presentationml/2006/main">
  <p:tag name="AS_UNIQUEID" val="2259"/>
</p:tagLst>
</file>

<file path=ppt/tags/tag195.xml><?xml version="1.0" encoding="utf-8"?>
<p:tagLst xmlns:p="http://schemas.openxmlformats.org/presentationml/2006/main">
  <p:tag name="AS_UNIQUEID" val="2260"/>
</p:tagLst>
</file>

<file path=ppt/tags/tag196.xml><?xml version="1.0" encoding="utf-8"?>
<p:tagLst xmlns:p="http://schemas.openxmlformats.org/presentationml/2006/main">
  <p:tag name="AS_UNIQUEID" val="2261"/>
  <p:tag name="KSO_WM_BEAUTIFY_FLAG" val=""/>
</p:tagLst>
</file>

<file path=ppt/tags/tag1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8.xml><?xml version="1.0" encoding="utf-8"?>
<p:tagLst xmlns:p="http://schemas.openxmlformats.org/presentationml/2006/main">
  <p:tag name="AS_UNIQUEID" val="67"/>
</p:tagLst>
</file>

<file path=ppt/tags/tag199.xml><?xml version="1.0" encoding="utf-8"?>
<p:tagLst xmlns:p="http://schemas.openxmlformats.org/presentationml/2006/main">
  <p:tag name="AS_UNIQUEID" val="68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AS_UNIQUEID" val="69"/>
  <p:tag name="KSO_WM_BEAUTIFY_FLAG" val=""/>
</p:tagLst>
</file>

<file path=ppt/tags/tag201.xml><?xml version="1.0" encoding="utf-8"?>
<p:tagLst xmlns:p="http://schemas.openxmlformats.org/presentationml/2006/main">
  <p:tag name="AS_UNIQUEID" val="70"/>
  <p:tag name="KSO_WM_BEAUTIFY_FLAG" val=""/>
</p:tagLst>
</file>

<file path=ppt/tags/tag202.xml><?xml version="1.0" encoding="utf-8"?>
<p:tagLst xmlns:p="http://schemas.openxmlformats.org/presentationml/2006/main">
  <p:tag name="AS_UNIQUEID" val="71"/>
  <p:tag name="KSO_WM_BEAUTIFY_FLAG" val=""/>
</p:tagLst>
</file>

<file path=ppt/tags/tag203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3707"/>
</p:tagLst>
</file>

<file path=ppt/tags/tag29.xml><?xml version="1.0" encoding="utf-8"?>
<p:tagLst xmlns:p="http://schemas.openxmlformats.org/presentationml/2006/main">
  <p:tag name="AS_UNIQUEID" val="3708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AS_UNIQUEID" val="3709"/>
</p:tagLst>
</file>

<file path=ppt/tags/tag31.xml><?xml version="1.0" encoding="utf-8"?>
<p:tagLst xmlns:p="http://schemas.openxmlformats.org/presentationml/2006/main">
  <p:tag name="KSO_WM_BEAUTIFY_FLAG" val="#wm#"/>
  <p:tag name="KSO_WM_SLIDE_ID" val="custom2020761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7618"/>
  <p:tag name="KSO_WM_TEMPLATE_MASTER_TYPE" val="1"/>
  <p:tag name="KSO_WM_TEMPLATE_SUBCATEGORY" val="0"/>
  <p:tag name="KSO_WM_TEMPLATE_THUMBS_INDEX" val="1、5、7、8、9、10、11、14、15、19"/>
</p:tagLst>
</file>

<file path=ppt/tags/tag32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3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4.xml><?xml version="1.0" encoding="utf-8"?>
<p:tagLst xmlns:p="http://schemas.openxmlformats.org/presentationml/2006/main">
  <p:tag name="AS_UNIQUEID" val="444"/>
  <p:tag name="KSO_WM_BEAUTIFY_FLAG" val=""/>
</p:tagLst>
</file>

<file path=ppt/tags/tag35.xml><?xml version="1.0" encoding="utf-8"?>
<p:tagLst xmlns:p="http://schemas.openxmlformats.org/presentationml/2006/main">
  <p:tag name="AS_UNIQUEID" val="11525"/>
  <p:tag name="KSO_WM_BEAUTIFY_FLAG" val=""/>
</p:tagLst>
</file>

<file path=ppt/tags/tag36.xml><?xml version="1.0" encoding="utf-8"?>
<p:tagLst xmlns:p="http://schemas.openxmlformats.org/presentationml/2006/main">
  <p:tag name="AS_UNIQUEID" val="220"/>
  <p:tag name="KSO_WM_BEAUTIFY_FLAG" val=""/>
</p:tagLst>
</file>

<file path=ppt/tags/tag37.xml><?xml version="1.0" encoding="utf-8"?>
<p:tagLst xmlns:p="http://schemas.openxmlformats.org/presentationml/2006/main">
  <p:tag name="AS_UNIQUEID" val="223"/>
  <p:tag name="KSO_WM_BEAUTIFY_FLAG" val=""/>
</p:tagLst>
</file>

<file path=ppt/tags/tag38.xml><?xml version="1.0" encoding="utf-8"?>
<p:tagLst xmlns:p="http://schemas.openxmlformats.org/presentationml/2006/main">
  <p:tag name="AS_UNIQUEID" val="224"/>
  <p:tag name="KSO_WM_BEAUTIFY_FLAG" val=""/>
</p:tagLst>
</file>

<file path=ppt/tags/tag39.xml><?xml version="1.0" encoding="utf-8"?>
<p:tagLst xmlns:p="http://schemas.openxmlformats.org/presentationml/2006/main">
  <p:tag name="AS_UNIQUEID" val="11525"/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2938"/>
  <p:tag name="KSO_WM_BEAUTIFY_FLAG" val=""/>
</p:tagLst>
</file>

<file path=ppt/tags/tag41.xml><?xml version="1.0" encoding="utf-8"?>
<p:tagLst xmlns:p="http://schemas.openxmlformats.org/presentationml/2006/main">
  <p:tag name="AS_UNIQUEID" val="52"/>
  <p:tag name="KSO_WM_BEAUTIFY_FLAG" val=""/>
</p:tagLst>
</file>

<file path=ppt/tags/tag42.xml><?xml version="1.0" encoding="utf-8"?>
<p:tagLst xmlns:p="http://schemas.openxmlformats.org/presentationml/2006/main">
  <p:tag name="AS_UNIQUEID" val="53"/>
  <p:tag name="KSO_WM_BEAUTIFY_FLAG" val=""/>
</p:tagLst>
</file>

<file path=ppt/tags/tag43.xml><?xml version="1.0" encoding="utf-8"?>
<p:tagLst xmlns:p="http://schemas.openxmlformats.org/presentationml/2006/main">
  <p:tag name="AS_UNIQUEID" val="2948"/>
  <p:tag name="KSO_WM_BEAUTIFY_FLAG" val=""/>
</p:tagLst>
</file>

<file path=ppt/tags/tag44.xml><?xml version="1.0" encoding="utf-8"?>
<p:tagLst xmlns:p="http://schemas.openxmlformats.org/presentationml/2006/main">
  <p:tag name="AS_UNIQUEID" val="444"/>
  <p:tag name="KSO_WM_BEAUTIFY_FLAG" val=""/>
</p:tagLst>
</file>

<file path=ppt/tags/tag45.xml><?xml version="1.0" encoding="utf-8"?>
<p:tagLst xmlns:p="http://schemas.openxmlformats.org/presentationml/2006/main">
  <p:tag name="AS_UNIQUEID" val="12139"/>
  <p:tag name="KSO_WM_BEAUTIFY_FLAG" val=""/>
</p:tagLst>
</file>

<file path=ppt/tags/tag46.xml><?xml version="1.0" encoding="utf-8"?>
<p:tagLst xmlns:p="http://schemas.openxmlformats.org/presentationml/2006/main">
  <p:tag name="AS_UNIQUEID" val="12140"/>
  <p:tag name="KSO_WM_BEAUTIFY_FLAG" val=""/>
</p:tagLst>
</file>

<file path=ppt/tags/tag47.xml><?xml version="1.0" encoding="utf-8"?>
<p:tagLst xmlns:p="http://schemas.openxmlformats.org/presentationml/2006/main">
  <p:tag name="AS_UNIQUEID" val="12141"/>
  <p:tag name="KSO_WM_BEAUTIFY_FLAG" val=""/>
  <p:tag name="KSO_WM_UNIT_TABLE_BEAUTIFY" val="smartTable{34d7b944-f359-49d9-ada4-74393c4f6d4c}"/>
  <p:tag name="TABLE_ENDDRAG_ORIGIN_RECT" val="556*199"/>
  <p:tag name="TABLE_ENDDRAG_RECT" val="25*181*556*199"/>
</p:tagLst>
</file>

<file path=ppt/tags/tag48.xml><?xml version="1.0" encoding="utf-8"?>
<p:tagLst xmlns:p="http://schemas.openxmlformats.org/presentationml/2006/main">
  <p:tag name="AS_UNIQUEID" val="12142"/>
  <p:tag name="KSO_WM_BEAUTIFY_FLAG" val=""/>
</p:tagLst>
</file>

<file path=ppt/tags/tag49.xml><?xml version="1.0" encoding="utf-8"?>
<p:tagLst xmlns:p="http://schemas.openxmlformats.org/presentationml/2006/main">
  <p:tag name="AS_UNIQUEID" val="12143"/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AS_UNIQUEID" val="12144"/>
  <p:tag name="KSO_WM_BEAUTIFY_FLAG" val=""/>
</p:tagLst>
</file>

<file path=ppt/tags/tag51.xml><?xml version="1.0" encoding="utf-8"?>
<p:tagLst xmlns:p="http://schemas.openxmlformats.org/presentationml/2006/main">
  <p:tag name="AS_UNIQUEID" val="12145"/>
  <p:tag name="KSO_WM_BEAUTIFY_FLAG" val=""/>
</p:tagLst>
</file>

<file path=ppt/tags/tag52.xml><?xml version="1.0" encoding="utf-8"?>
<p:tagLst xmlns:p="http://schemas.openxmlformats.org/presentationml/2006/main">
  <p:tag name="AS_UNIQUEID" val="12146"/>
  <p:tag name="KSO_WM_BEAUTIFY_FLAG" val=""/>
</p:tagLst>
</file>

<file path=ppt/tags/tag53.xml><?xml version="1.0" encoding="utf-8"?>
<p:tagLst xmlns:p="http://schemas.openxmlformats.org/presentationml/2006/main">
  <p:tag name="AS_UNIQUEID" val="12148"/>
  <p:tag name="KSO_WM_BEAUTIFY_FLAG" val=""/>
</p:tagLst>
</file>

<file path=ppt/tags/tag54.xml><?xml version="1.0" encoding="utf-8"?>
<p:tagLst xmlns:p="http://schemas.openxmlformats.org/presentationml/2006/main">
  <p:tag name="AS_UNIQUEID" val="12147"/>
  <p:tag name="KSO_WM_BEAUTIFY_FLAG" val=""/>
</p:tagLst>
</file>

<file path=ppt/tags/tag55.xml><?xml version="1.0" encoding="utf-8"?>
<p:tagLst xmlns:p="http://schemas.openxmlformats.org/presentationml/2006/main">
  <p:tag name="AS_UNIQUEID" val="1258"/>
</p:tagLst>
</file>

<file path=ppt/tags/tag56.xml><?xml version="1.0" encoding="utf-8"?>
<p:tagLst xmlns:p="http://schemas.openxmlformats.org/presentationml/2006/main">
  <p:tag name="AS_UNIQUEID" val="1259"/>
  <p:tag name="KSO_WM_BEAUTIFY_FLAG" val=""/>
</p:tagLst>
</file>

<file path=ppt/tags/tag57.xml><?xml version="1.0" encoding="utf-8"?>
<p:tagLst xmlns:p="http://schemas.openxmlformats.org/presentationml/2006/main">
  <p:tag name="AS_UNIQUEID" val="1260"/>
  <p:tag name="KSO_WM_BEAUTIFY_FLAG" val=""/>
</p:tagLst>
</file>

<file path=ppt/tags/tag58.xml><?xml version="1.0" encoding="utf-8"?>
<p:tagLst xmlns:p="http://schemas.openxmlformats.org/presentationml/2006/main">
  <p:tag name="AS_UNIQUEID" val="1261"/>
</p:tagLst>
</file>

<file path=ppt/tags/tag59.xml><?xml version="1.0" encoding="utf-8"?>
<p:tagLst xmlns:p="http://schemas.openxmlformats.org/presentationml/2006/main">
  <p:tag name="AS_UNIQUEID" val="1262"/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263"/>
  <p:tag name="KSO_WM_BEAUTIFY_FLAG" val=""/>
</p:tagLst>
</file>

<file path=ppt/tags/tag61.xml><?xml version="1.0" encoding="utf-8"?>
<p:tagLst xmlns:p="http://schemas.openxmlformats.org/presentationml/2006/main">
  <p:tag name="AS_UNIQUEID" val="1264"/>
</p:tagLst>
</file>

<file path=ppt/tags/tag62.xml><?xml version="1.0" encoding="utf-8"?>
<p:tagLst xmlns:p="http://schemas.openxmlformats.org/presentationml/2006/main">
  <p:tag name="AS_UNIQUEID" val="1265"/>
  <p:tag name="KSO_WM_BEAUTIFY_FLAG" val=""/>
</p:tagLst>
</file>

<file path=ppt/tags/tag63.xml><?xml version="1.0" encoding="utf-8"?>
<p:tagLst xmlns:p="http://schemas.openxmlformats.org/presentationml/2006/main">
  <p:tag name="AS_UNIQUEID" val="1266"/>
  <p:tag name="KSO_WM_BEAUTIFY_FLAG" val=""/>
</p:tagLst>
</file>

<file path=ppt/tags/tag64.xml><?xml version="1.0" encoding="utf-8"?>
<p:tagLst xmlns:p="http://schemas.openxmlformats.org/presentationml/2006/main">
  <p:tag name="AS_UNIQUEID" val="1267"/>
</p:tagLst>
</file>

<file path=ppt/tags/tag65.xml><?xml version="1.0" encoding="utf-8"?>
<p:tagLst xmlns:p="http://schemas.openxmlformats.org/presentationml/2006/main">
  <p:tag name="AS_UNIQUEID" val="1268"/>
  <p:tag name="KSO_WM_BEAUTIFY_FLAG" val=""/>
</p:tagLst>
</file>

<file path=ppt/tags/tag66.xml><?xml version="1.0" encoding="utf-8"?>
<p:tagLst xmlns:p="http://schemas.openxmlformats.org/presentationml/2006/main">
  <p:tag name="AS_UNIQUEID" val="1269"/>
  <p:tag name="KSO_WM_BEAUTIFY_FLAG" val=""/>
</p:tagLst>
</file>

<file path=ppt/tags/tag67.xml><?xml version="1.0" encoding="utf-8"?>
<p:tagLst xmlns:p="http://schemas.openxmlformats.org/presentationml/2006/main">
  <p:tag name="AS_UNIQUEID" val="1270"/>
</p:tagLst>
</file>

<file path=ppt/tags/tag68.xml><?xml version="1.0" encoding="utf-8"?>
<p:tagLst xmlns:p="http://schemas.openxmlformats.org/presentationml/2006/main">
  <p:tag name="AS_UNIQUEID" val="1271"/>
  <p:tag name="KSO_WM_BEAUTIFY_FLAG" val=""/>
</p:tagLst>
</file>

<file path=ppt/tags/tag69.xml><?xml version="1.0" encoding="utf-8"?>
<p:tagLst xmlns:p="http://schemas.openxmlformats.org/presentationml/2006/main">
  <p:tag name="AS_UNIQUEID" val="1272"/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1273"/>
</p:tagLst>
</file>

<file path=ppt/tags/tag71.xml><?xml version="1.0" encoding="utf-8"?>
<p:tagLst xmlns:p="http://schemas.openxmlformats.org/presentationml/2006/main">
  <p:tag name="AS_UNIQUEID" val="1274"/>
  <p:tag name="KSO_WM_BEAUTIFY_FLAG" val=""/>
</p:tagLst>
</file>

<file path=ppt/tags/tag72.xml><?xml version="1.0" encoding="utf-8"?>
<p:tagLst xmlns:p="http://schemas.openxmlformats.org/presentationml/2006/main">
  <p:tag name="AS_UNIQUEID" val="1275"/>
  <p:tag name="KSO_WM_BEAUTIFY_FLAG" val=""/>
</p:tagLst>
</file>

<file path=ppt/tags/tag73.xml><?xml version="1.0" encoding="utf-8"?>
<p:tagLst xmlns:p="http://schemas.openxmlformats.org/presentationml/2006/main">
  <p:tag name="AS_UNIQUEID" val="1276"/>
</p:tagLst>
</file>

<file path=ppt/tags/tag74.xml><?xml version="1.0" encoding="utf-8"?>
<p:tagLst xmlns:p="http://schemas.openxmlformats.org/presentationml/2006/main">
  <p:tag name="AS_UNIQUEID" val="1277"/>
  <p:tag name="KSO_WM_BEAUTIFY_FLAG" val=""/>
</p:tagLst>
</file>

<file path=ppt/tags/tag75.xml><?xml version="1.0" encoding="utf-8"?>
<p:tagLst xmlns:p="http://schemas.openxmlformats.org/presentationml/2006/main">
  <p:tag name="AS_UNIQUEID" val="1278"/>
  <p:tag name="KSO_WM_BEAUTIFY_FLAG" val=""/>
</p:tagLst>
</file>

<file path=ppt/tags/tag76.xml><?xml version="1.0" encoding="utf-8"?>
<p:tagLst xmlns:p="http://schemas.openxmlformats.org/presentationml/2006/main">
  <p:tag name="AS_UNIQUEID" val="39"/>
  <p:tag name="KSO_WM_BEAUTIFY_FLAG" val=""/>
</p:tagLst>
</file>

<file path=ppt/tags/tag77.xml><?xml version="1.0" encoding="utf-8"?>
<p:tagLst xmlns:p="http://schemas.openxmlformats.org/presentationml/2006/main">
  <p:tag name="AS_UNIQUEID" val="444"/>
  <p:tag name="KSO_WM_BEAUTIFY_FLAG" val=""/>
</p:tagLst>
</file>

<file path=ppt/tags/tag78.xml><?xml version="1.0" encoding="utf-8"?>
<p:tagLst xmlns:p="http://schemas.openxmlformats.org/presentationml/2006/main">
  <p:tag name="AS_UNIQUEID" val="11525"/>
  <p:tag name="KSO_WM_BEAUTIFY_FLAG" val=""/>
</p:tagLst>
</file>

<file path=ppt/tags/tag79.xml><?xml version="1.0" encoding="utf-8"?>
<p:tagLst xmlns:p="http://schemas.openxmlformats.org/presentationml/2006/main">
  <p:tag name="AS_UNIQUEID" val="881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882"/>
  <p:tag name="KSO_WM_BEAUTIFY_FLAG" val=""/>
</p:tagLst>
</file>

<file path=ppt/tags/tag81.xml><?xml version="1.0" encoding="utf-8"?>
<p:tagLst xmlns:p="http://schemas.openxmlformats.org/presentationml/2006/main">
  <p:tag name="AS_UNIQUEID" val="883"/>
  <p:tag name="KSO_WM_BEAUTIFY_FLAG" val=""/>
</p:tagLst>
</file>

<file path=ppt/tags/tag82.xml><?xml version="1.0" encoding="utf-8"?>
<p:tagLst xmlns:p="http://schemas.openxmlformats.org/presentationml/2006/main">
  <p:tag name="AS_UNIQUEID" val="884"/>
  <p:tag name="KSO_WM_BEAUTIFY_FLAG" val=""/>
</p:tagLst>
</file>

<file path=ppt/tags/tag83.xml><?xml version="1.0" encoding="utf-8"?>
<p:tagLst xmlns:p="http://schemas.openxmlformats.org/presentationml/2006/main">
  <p:tag name="AS_UNIQUEID" val="885"/>
  <p:tag name="KSO_WM_BEAUTIFY_FLAG" val=""/>
</p:tagLst>
</file>

<file path=ppt/tags/tag84.xml><?xml version="1.0" encoding="utf-8"?>
<p:tagLst xmlns:p="http://schemas.openxmlformats.org/presentationml/2006/main">
  <p:tag name="AS_UNIQUEID" val="886"/>
  <p:tag name="KSO_WM_BEAUTIFY_FLAG" val=""/>
</p:tagLst>
</file>

<file path=ppt/tags/tag85.xml><?xml version="1.0" encoding="utf-8"?>
<p:tagLst xmlns:p="http://schemas.openxmlformats.org/presentationml/2006/main">
  <p:tag name="AS_UNIQUEID" val="887"/>
  <p:tag name="KSO_WM_BEAUTIFY_FLAG" val=""/>
</p:tagLst>
</file>

<file path=ppt/tags/tag86.xml><?xml version="1.0" encoding="utf-8"?>
<p:tagLst xmlns:p="http://schemas.openxmlformats.org/presentationml/2006/main">
  <p:tag name="AS_UNIQUEID" val="888"/>
  <p:tag name="KSO_WM_BEAUTIFY_FLAG" val=""/>
</p:tagLst>
</file>

<file path=ppt/tags/tag87.xml><?xml version="1.0" encoding="utf-8"?>
<p:tagLst xmlns:p="http://schemas.openxmlformats.org/presentationml/2006/main">
  <p:tag name="AS_UNIQUEID" val="889"/>
  <p:tag name="KSO_WM_BEAUTIFY_FLAG" val=""/>
</p:tagLst>
</file>

<file path=ppt/tags/tag88.xml><?xml version="1.0" encoding="utf-8"?>
<p:tagLst xmlns:p="http://schemas.openxmlformats.org/presentationml/2006/main">
  <p:tag name="AS_UNIQUEID" val="892"/>
  <p:tag name="KSO_WM_BEAUTIFY_FLAG" val=""/>
</p:tagLst>
</file>

<file path=ppt/tags/tag89.xml><?xml version="1.0" encoding="utf-8"?>
<p:tagLst xmlns:p="http://schemas.openxmlformats.org/presentationml/2006/main">
  <p:tag name="AS_UNIQUEID" val="359"/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359"/>
  <p:tag name="KSO_WM_BEAUTIFY_FLAG" val=""/>
</p:tagLst>
</file>

<file path=ppt/tags/tag91.xml><?xml version="1.0" encoding="utf-8"?>
<p:tagLst xmlns:p="http://schemas.openxmlformats.org/presentationml/2006/main">
  <p:tag name="AS_UNIQUEID" val="359"/>
  <p:tag name="KSO_WM_BEAUTIFY_FLAG" val=""/>
</p:tagLst>
</file>

<file path=ppt/tags/tag92.xml><?xml version="1.0" encoding="utf-8"?>
<p:tagLst xmlns:p="http://schemas.openxmlformats.org/presentationml/2006/main">
  <p:tag name="AS_UNIQUEID" val="893"/>
  <p:tag name="KSO_WM_BEAUTIFY_FLAG" val=""/>
</p:tagLst>
</file>

<file path=ppt/tags/tag93.xml><?xml version="1.0" encoding="utf-8"?>
<p:tagLst xmlns:p="http://schemas.openxmlformats.org/presentationml/2006/main">
  <p:tag name="AS_UNIQUEID" val="359"/>
  <p:tag name="KSO_WM_BEAUTIFY_FLAG" val=""/>
</p:tagLst>
</file>

<file path=ppt/tags/tag94.xml><?xml version="1.0" encoding="utf-8"?>
<p:tagLst xmlns:p="http://schemas.openxmlformats.org/presentationml/2006/main">
  <p:tag name="AS_UNIQUEID" val="1250"/>
  <p:tag name="KSO_WM_BEAUTIFY_FLAG" val=""/>
</p:tagLst>
</file>

<file path=ppt/tags/tag95.xml><?xml version="1.0" encoding="utf-8"?>
<p:tagLst xmlns:p="http://schemas.openxmlformats.org/presentationml/2006/main">
  <p:tag name="AS_UNIQUEID" val="1251"/>
  <p:tag name="KSO_WM_BEAUTIFY_FLAG" val=""/>
</p:tagLst>
</file>

<file path=ppt/tags/tag96.xml><?xml version="1.0" encoding="utf-8"?>
<p:tagLst xmlns:p="http://schemas.openxmlformats.org/presentationml/2006/main">
  <p:tag name="AS_UNIQUEID" val="1246"/>
  <p:tag name="KSO_WM_BEAUTIFY_FLAG" val=""/>
</p:tagLst>
</file>

<file path=ppt/tags/tag97.xml><?xml version="1.0" encoding="utf-8"?>
<p:tagLst xmlns:p="http://schemas.openxmlformats.org/presentationml/2006/main">
  <p:tag name="AS_UNIQUEID" val="1247"/>
  <p:tag name="KSO_WM_BEAUTIFY_FLAG" val=""/>
</p:tagLst>
</file>

<file path=ppt/tags/tag98.xml><?xml version="1.0" encoding="utf-8"?>
<p:tagLst xmlns:p="http://schemas.openxmlformats.org/presentationml/2006/main">
  <p:tag name="AS_UNIQUEID" val="1248"/>
  <p:tag name="KSO_WM_BEAUTIFY_FLAG" val=""/>
</p:tagLst>
</file>

<file path=ppt/tags/tag99.xml><?xml version="1.0" encoding="utf-8"?>
<p:tagLst xmlns:p="http://schemas.openxmlformats.org/presentationml/2006/main">
  <p:tag name="AS_UNIQUEID" val="1249"/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2890</Words>
  <Application>WPS 演示</Application>
  <PresentationFormat>全屏显示(16:9)</PresentationFormat>
  <Paragraphs>394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52" baseType="lpstr">
      <vt:lpstr>Arial</vt:lpstr>
      <vt:lpstr>宋体</vt:lpstr>
      <vt:lpstr>Wingdings</vt:lpstr>
      <vt:lpstr>Wingdings</vt:lpstr>
      <vt:lpstr>黑体</vt:lpstr>
      <vt:lpstr>华文中宋</vt:lpstr>
      <vt:lpstr>新宋体</vt:lpstr>
      <vt:lpstr>方正大标宋简体</vt:lpstr>
      <vt:lpstr>Arial Unicode MS</vt:lpstr>
      <vt:lpstr>方正粗黑宋简体</vt:lpstr>
      <vt:lpstr>汉仪书魂体简</vt:lpstr>
      <vt:lpstr>楷体</vt:lpstr>
      <vt:lpstr>Calibri</vt:lpstr>
      <vt:lpstr>隶书</vt:lpstr>
      <vt:lpstr>微软雅黑 Light</vt:lpstr>
      <vt:lpstr>微软雅黑</vt:lpstr>
      <vt:lpstr>汉仪昌黎宋刻本(原版)W</vt:lpstr>
      <vt:lpstr>汉仪颜楷简</vt:lpstr>
      <vt:lpstr>方正宋刻本秀楷简体</vt:lpstr>
      <vt:lpstr>义启魏碑体</vt:lpstr>
      <vt:lpstr>方正苏新诗柳楷简体</vt:lpstr>
      <vt:lpstr>苏新诗柳楷简</vt:lpstr>
      <vt:lpstr>方正隶变_GBK</vt:lpstr>
      <vt:lpstr>华康乾隆行楷 W7</vt:lpstr>
      <vt:lpstr>方正公文小标宋</vt:lpstr>
      <vt:lpstr>华康行楷体 W5</vt:lpstr>
      <vt:lpstr>华文琥珀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2．下图所示的工程至今仍发挥着防洪灌溉的作用，该工程是（    ） A.都江堰                B.灵渠     C.大运河                D.通惠河</vt:lpstr>
      <vt:lpstr>PowerPoint 演示文稿</vt:lpstr>
      <vt:lpstr>4．《史记·商君列传》中记载：“有军功者，各以率受上爵……戮力本业，耕织致粟帛多者复其身。……宗室（国君家族）非有军功论，不得为属籍（列入家族名册）。”材料反映的是（   ） A．奖励耕战             B．重农抑商            C．轻徭薄赋             D．以农养战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51</cp:revision>
  <dcterms:created xsi:type="dcterms:W3CDTF">2023-08-24T08:36:00Z</dcterms:created>
  <dcterms:modified xsi:type="dcterms:W3CDTF">2024-07-12T01:06:56Z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